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emf" ContentType="image/x-emf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ustom.xml" ContentType="application/vnd.openxmlformats-officedocument.custom-properties+xml"/>
  <Default Extension="vml" ContentType="application/vnd.openxmlformats-officedocument.vmlDrawing"/>
  <Override PartName="/ppt/tags/tag14.xml" ContentType="application/vnd.openxmlformats-officedocument.presentationml.tags+xml"/>
  <Override PartName="/ppt/tags/tag15.xml" ContentType="application/vnd.openxmlformats-officedocument.presentationml.tags+xml"/>
  <Default Extension="gif" ContentType="image/gif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5"/>
  </p:sldMasterIdLst>
  <p:notesMasterIdLst>
    <p:notesMasterId r:id="rId17"/>
  </p:notesMasterIdLst>
  <p:sldIdLst>
    <p:sldId id="268" r:id="rId6"/>
    <p:sldId id="265" r:id="rId7"/>
    <p:sldId id="275" r:id="rId8"/>
    <p:sldId id="273" r:id="rId9"/>
    <p:sldId id="266" r:id="rId10"/>
    <p:sldId id="274" r:id="rId11"/>
    <p:sldId id="257" r:id="rId12"/>
    <p:sldId id="277" r:id="rId13"/>
    <p:sldId id="272" r:id="rId14"/>
    <p:sldId id="269" r:id="rId15"/>
    <p:sldId id="270" r:id="rId16"/>
  </p:sldIdLst>
  <p:sldSz cx="9906000" cy="6858000" type="A4"/>
  <p:notesSz cx="6669088" cy="9926638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4476"/>
    <a:srgbClr val="000000"/>
    <a:srgbClr val="4D4D4D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60" d="100"/>
          <a:sy n="60" d="100"/>
        </p:scale>
        <p:origin x="-222" y="-25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-2250" y="-114"/>
      </p:cViewPr>
      <p:guideLst>
        <p:guide orient="horz" pos="3127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5A6CE-42F9-4E01-AD14-17456ACECB09}" type="datetimeFigureOut">
              <a:rPr lang="en-AU" smtClean="0"/>
              <a:pPr/>
              <a:t>7/08/2012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C575A-FA3C-4170-BDE2-E20A3839939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C575A-FA3C-4170-BDE2-E20A38399392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C575A-FA3C-4170-BDE2-E20A38399392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C575A-FA3C-4170-BDE2-E20A38399392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8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>
            <a:off x="0" y="5060950"/>
            <a:ext cx="9906000" cy="1800225"/>
          </a:xfrm>
          <a:prstGeom prst="rect">
            <a:avLst/>
          </a:prstGeom>
          <a:solidFill>
            <a:srgbClr val="177B5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 noProof="0"/>
          </a:p>
        </p:txBody>
      </p:sp>
      <p:pic>
        <p:nvPicPr>
          <p:cNvPr id="8" name="Picture 149" descr="BCG_Monogram_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" y="677863"/>
            <a:ext cx="1619250" cy="673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779600" y="692248"/>
            <a:ext cx="1670400" cy="663993"/>
          </a:xfrm>
          <a:prstGeom prst="rect">
            <a:avLst/>
          </a:prstGeom>
        </p:spPr>
        <p:txBody>
          <a:bodyPr lIns="90000" tIns="90000" rIns="90000" bIns="90000" anchor="ctr"/>
          <a:lstStyle>
            <a:lvl1pPr algn="ctr">
              <a:defRPr sz="1400" b="0" baseline="0">
                <a:solidFill>
                  <a:srgbClr val="80808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AU" smtClean="0"/>
              <a:t>Placeholder for client logo</a:t>
            </a:r>
            <a:endParaRPr lang="en-AU" dirty="0"/>
          </a:p>
        </p:txBody>
      </p:sp>
      <p:pic>
        <p:nvPicPr>
          <p:cNvPr id="11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5350" y="5821402"/>
            <a:ext cx="42418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" y="1508400"/>
            <a:ext cx="8992800" cy="4590000"/>
          </a:xfrm>
          <a:prstGeom prst="rect">
            <a:avLst/>
          </a:prstGeom>
        </p:spPr>
        <p:txBody>
          <a:bodyPr lIns="0" tIns="0" rIns="0" bIns="0"/>
          <a:lstStyle>
            <a:lvl1pPr marL="0" indent="-173038">
              <a:buClr>
                <a:schemeClr val="tx2"/>
              </a:buClr>
              <a:buFont typeface="Arial" pitchFamily="34" charset="0"/>
              <a:buChar char="•"/>
              <a:tabLst/>
              <a:defRPr b="0"/>
            </a:lvl1pPr>
            <a:lvl2pPr marL="628650" indent="-228600">
              <a:buFont typeface="Arial" pitchFamily="34" charset="0"/>
              <a:buChar char="–"/>
              <a:defRPr/>
            </a:lvl2pPr>
            <a:lvl3pPr marL="1074738" indent="-228600">
              <a:defRPr/>
            </a:lvl3pPr>
            <a:lvl4pPr marL="1545336" indent="-228600"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62000"/>
            <a:ext cx="8992800" cy="831600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AU" noProof="0" dirty="0"/>
          </a:p>
        </p:txBody>
      </p:sp>
      <p:sp>
        <p:nvSpPr>
          <p:cNvPr id="8" name="Line 115"/>
          <p:cNvSpPr>
            <a:spLocks noChangeShapeType="1"/>
          </p:cNvSpPr>
          <p:nvPr userDrawn="1"/>
        </p:nvSpPr>
        <p:spPr bwMode="auto">
          <a:xfrm flipH="1">
            <a:off x="0" y="1003300"/>
            <a:ext cx="99060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>
            <a:outerShdw dist="25400" dir="5400000" algn="ctr" rotWithShape="0">
              <a:schemeClr val="folHlink"/>
            </a:outerShdw>
          </a:effectLst>
        </p:spPr>
        <p:txBody>
          <a:bodyPr/>
          <a:lstStyle/>
          <a:p>
            <a:endParaRPr lang="en-AU" noProof="0"/>
          </a:p>
        </p:txBody>
      </p:sp>
      <p:sp>
        <p:nvSpPr>
          <p:cNvPr id="10" name="TextBox 9"/>
          <p:cNvSpPr txBox="1"/>
          <p:nvPr/>
        </p:nvSpPr>
        <p:spPr>
          <a:xfrm>
            <a:off x="9259200" y="6674400"/>
            <a:ext cx="190500" cy="127000"/>
          </a:xfrm>
          <a:prstGeom prst="rect">
            <a:avLst/>
          </a:prstGeom>
          <a:noFill/>
          <a:ln/>
          <a:effectLst/>
        </p:spPr>
        <p:txBody>
          <a:bodyPr wrap="none" lIns="0" tIns="0" rIns="0" bIns="0" rtlCol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53E389-1311-4796-9190-1F74A8EADEA2}" type="slidenum">
              <a:rPr kumimoji="0" lang="en-AU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AU" sz="9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en-AU" sz="900" dirty="0" smtClean="0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54" r:id="rId4"/>
    <p:sldLayoutId id="214748365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76363" indent="-233362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8988" indent="-230188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ttyimages.com.au/detail/photo/portrait-of-a-young-woman-holding-a-slice-of-kiwi-royalty-free-image/bldjh_20040930_0413" TargetMode="External"/><Relationship Id="rId13" Type="http://schemas.openxmlformats.org/officeDocument/2006/relationships/image" Target="../media/image90.jpeg"/><Relationship Id="rId3" Type="http://schemas.openxmlformats.org/officeDocument/2006/relationships/image" Target="../media/image85.jpeg"/><Relationship Id="rId7" Type="http://schemas.openxmlformats.org/officeDocument/2006/relationships/image" Target="../media/image87.jpeg"/><Relationship Id="rId12" Type="http://schemas.openxmlformats.org/officeDocument/2006/relationships/hyperlink" Target="http://www.gettyimages.com.au/detail/photo/close-up-of-woman-with-peach-in-mouth-high-res-stock-photography/144312894" TargetMode="External"/><Relationship Id="rId2" Type="http://schemas.openxmlformats.org/officeDocument/2006/relationships/hyperlink" Target="http://www.gettyimages.com.au/detail/photo/contour-style-beauty-self-assignment-2007-high-res-stock-photography/13231182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ttyimages.com.au/detail/photo/woman-covering-eyes-with-slice-of-kiwi-royalty-free-image/145681274" TargetMode="External"/><Relationship Id="rId11" Type="http://schemas.openxmlformats.org/officeDocument/2006/relationships/image" Target="../media/image89.jpeg"/><Relationship Id="rId5" Type="http://schemas.openxmlformats.org/officeDocument/2006/relationships/image" Target="../media/image86.jpeg"/><Relationship Id="rId10" Type="http://schemas.openxmlformats.org/officeDocument/2006/relationships/hyperlink" Target="http://www.gettyimages.com.au/detail/photo/pretty-blond-woman-juggling-fruits-royalty-free-image/109724249" TargetMode="External"/><Relationship Id="rId4" Type="http://schemas.openxmlformats.org/officeDocument/2006/relationships/hyperlink" Target="http://www.gettyimages.com.au/detail/photo/woman-with-mouthful-of-kiwi-high-res-stock-photography/145083548" TargetMode="External"/><Relationship Id="rId9" Type="http://schemas.openxmlformats.org/officeDocument/2006/relationships/image" Target="../media/image8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hyperlink" Target="http://www.gettyimages.com.au/detail/photo/womans-hand-holding-lime-slice-studio-shot-high-res-stock-photography/sb10069026aj-001" TargetMode="External"/><Relationship Id="rId7" Type="http://schemas.openxmlformats.org/officeDocument/2006/relationships/hyperlink" Target="http://www.gettyimages.com.au/detail/photo/womans-hand-holding-lemon-slice-studio-shot-high-res-stock-photography/sb10069026ak-001" TargetMode="External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hyperlink" Target="http://www.gettyimages.com.au/detail/photo/cherry-on-the-palm-royalty-free-image/125810373" TargetMode="External"/><Relationship Id="rId10" Type="http://schemas.openxmlformats.org/officeDocument/2006/relationships/image" Target="../media/image95.jpeg"/><Relationship Id="rId4" Type="http://schemas.openxmlformats.org/officeDocument/2006/relationships/image" Target="../media/image92.jpeg"/><Relationship Id="rId9" Type="http://schemas.openxmlformats.org/officeDocument/2006/relationships/hyperlink" Target="http://www.gettyimages.com.au/detail/photo/macro-close-up-of-kiwi-fruit-royalty-free-image/10787294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tiquelabelcompany.com/antique-label-contact.html" TargetMode="External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image" Target="../media/image3.jpeg"/><Relationship Id="rId21" Type="http://schemas.openxmlformats.org/officeDocument/2006/relationships/image" Target="../media/image18.jpeg"/><Relationship Id="rId7" Type="http://schemas.openxmlformats.org/officeDocument/2006/relationships/image" Target="../media/image6.jpe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ntiquelabelcompany.com/store/cart.php?m=product_detail&amp;p=144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5" Type="http://schemas.openxmlformats.org/officeDocument/2006/relationships/image" Target="../media/image12.jpeg"/><Relationship Id="rId10" Type="http://schemas.openxmlformats.org/officeDocument/2006/relationships/hyperlink" Target="http://www.antiquelabelcompany.com/store/cart.php?m=product_detail&amp;p=749" TargetMode="External"/><Relationship Id="rId19" Type="http://schemas.openxmlformats.org/officeDocument/2006/relationships/image" Target="../media/image16.jpeg"/><Relationship Id="rId4" Type="http://schemas.openxmlformats.org/officeDocument/2006/relationships/image" Target="../media/image4.jpeg"/><Relationship Id="rId9" Type="http://schemas.openxmlformats.org/officeDocument/2006/relationships/image" Target="../media/image7.jpeg"/><Relationship Id="rId1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ttyimages.com.au/detail/photo/green-apples-in-crate-high-res-stock-photography/88168701" TargetMode="External"/><Relationship Id="rId13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12" Type="http://schemas.openxmlformats.org/officeDocument/2006/relationships/hyperlink" Target="http://www.gettyimages.com.au/detail/photo/close-up-of-a-wooden-box-full-with-high-res-stock-photography/91073216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ttyimages.com.au/detail/photo/banana-in-box-high-res-stock-photography/129937399" TargetMode="External"/><Relationship Id="rId11" Type="http://schemas.openxmlformats.org/officeDocument/2006/relationships/image" Target="../media/image24.jpeg"/><Relationship Id="rId5" Type="http://schemas.openxmlformats.org/officeDocument/2006/relationships/image" Target="../media/image21.jpeg"/><Relationship Id="rId10" Type="http://schemas.openxmlformats.org/officeDocument/2006/relationships/hyperlink" Target="http://www.gettyimages.com.au/detail/photo/close-up-of-tomatoes-royalty-free-image/113192311" TargetMode="External"/><Relationship Id="rId4" Type="http://schemas.openxmlformats.org/officeDocument/2006/relationships/hyperlink" Target="http://www.gettyimages.com.au/detail/photo/orchard-royalty-free-image/130153490" TargetMode="External"/><Relationship Id="rId9" Type="http://schemas.openxmlformats.org/officeDocument/2006/relationships/image" Target="../media/image23.jpeg"/><Relationship Id="rId14" Type="http://schemas.openxmlformats.org/officeDocument/2006/relationships/hyperlink" Target="http://www.gettyimages.com.au/detail/photo/tomatoes-in-provence-royalty-free-image/138337511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hyperlink" Target="http://www.gettyimages.com.au/detail/photo/france-provence-crate-of-cherries-with-two-high-res-stock-photography/90117202" TargetMode="External"/><Relationship Id="rId18" Type="http://schemas.openxmlformats.org/officeDocument/2006/relationships/image" Target="../media/image32.jpeg"/><Relationship Id="rId3" Type="http://schemas.openxmlformats.org/officeDocument/2006/relationships/hyperlink" Target="http://www.gettyimages.com.au/detail/photo/olive-oil-farm-royalty-free-image/107884014" TargetMode="External"/><Relationship Id="rId7" Type="http://schemas.openxmlformats.org/officeDocument/2006/relationships/hyperlink" Target="http://www.gettyimages.com.au/detail/photo/apples-in-crate-royalty-free-image/129065392" TargetMode="External"/><Relationship Id="rId12" Type="http://schemas.openxmlformats.org/officeDocument/2006/relationships/image" Target="../media/image29.jpeg"/><Relationship Id="rId17" Type="http://schemas.openxmlformats.org/officeDocument/2006/relationships/hyperlink" Target="http://www.gettyimages.com.au/detail/photo/mixed-ripe-apples-on-wooden-surface-elevated-view-royalty-free-image/200341621-001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hyperlink" Target="http://www.gettyimages.com.au/detail/photo/pile-of-fruit-royalty-free-image/90619756" TargetMode="External"/><Relationship Id="rId5" Type="http://schemas.openxmlformats.org/officeDocument/2006/relationships/hyperlink" Target="http://www.gettyimages.com.au/detail/photo/orchard-royalty-free-image/130153490" TargetMode="External"/><Relationship Id="rId15" Type="http://schemas.openxmlformats.org/officeDocument/2006/relationships/hyperlink" Target="http://www.gettyimages.com.au/detail/photo/apples-at-a-farmers-market-royalty-free-image/88508385" TargetMode="External"/><Relationship Id="rId10" Type="http://schemas.openxmlformats.org/officeDocument/2006/relationships/image" Target="../media/image28.jpeg"/><Relationship Id="rId4" Type="http://schemas.openxmlformats.org/officeDocument/2006/relationships/image" Target="../media/image26.jpeg"/><Relationship Id="rId9" Type="http://schemas.openxmlformats.org/officeDocument/2006/relationships/hyperlink" Target="http://www.gettyimages.com.au/detail/photo/crates-of-apples-in-market-close-up-high-res-stock-photography/200258027-001" TargetMode="External"/><Relationship Id="rId14" Type="http://schemas.openxmlformats.org/officeDocument/2006/relationships/image" Target="../media/image3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34.jpe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hyperlink" Target="http://www.gettyimages.com.au/detail/photo/tomatoes-in-provence-royalty-free-image/138337511" TargetMode="Externa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tags" Target="../tags/tag7.xml"/><Relationship Id="rId11" Type="http://schemas.openxmlformats.org/officeDocument/2006/relationships/image" Target="../media/image19.jpeg"/><Relationship Id="rId5" Type="http://schemas.openxmlformats.org/officeDocument/2006/relationships/tags" Target="../tags/tag6.xml"/><Relationship Id="rId10" Type="http://schemas.openxmlformats.org/officeDocument/2006/relationships/oleObject" Target="../embeddings/oleObject1.bin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ettyimages.com.au/detail/photo/harvested-apples-stored-in-trays-in-a-high-res-stock-photography/145076012" TargetMode="External"/><Relationship Id="rId13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7.jpeg"/><Relationship Id="rId12" Type="http://schemas.openxmlformats.org/officeDocument/2006/relationships/hyperlink" Target="http://www.gettyimages.com.au/detail/photo/fresh-pink-lady-apples-sitting-on-wooden-surface-royalty-free-image/106470326" TargetMode="External"/><Relationship Id="rId2" Type="http://schemas.openxmlformats.org/officeDocument/2006/relationships/hyperlink" Target="http://www.gettyimages.com.au/detail/photo/crate-of-peaches-high-res-stock-photography/8606268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ttyimages.com.au/detail/photo/melon-in-market-close-up-royalty-free-image/200557336-001" TargetMode="External"/><Relationship Id="rId11" Type="http://schemas.openxmlformats.org/officeDocument/2006/relationships/image" Target="../media/image39.jpeg"/><Relationship Id="rId5" Type="http://schemas.openxmlformats.org/officeDocument/2006/relationships/image" Target="../media/image36.jpeg"/><Relationship Id="rId10" Type="http://schemas.openxmlformats.org/officeDocument/2006/relationships/hyperlink" Target="http://www.gettyimages.com.au/detail/photo/fresh-mandarines-and-young-coconuts-at-a-market-royalty-free-image/134317404" TargetMode="External"/><Relationship Id="rId4" Type="http://schemas.openxmlformats.org/officeDocument/2006/relationships/hyperlink" Target="http://www.gettyimages.com.au/detail/photo/person-chopping-fruit-in-market-royalty-free-image/200557335-001" TargetMode="External"/><Relationship Id="rId9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notesSlide" Target="../notesSlides/notesSlide3.xml"/><Relationship Id="rId18" Type="http://schemas.openxmlformats.org/officeDocument/2006/relationships/image" Target="../media/image44.jpeg"/><Relationship Id="rId3" Type="http://schemas.openxmlformats.org/officeDocument/2006/relationships/tags" Target="../tags/tag11.xml"/><Relationship Id="rId21" Type="http://schemas.openxmlformats.org/officeDocument/2006/relationships/image" Target="../media/image34.jpeg"/><Relationship Id="rId7" Type="http://schemas.openxmlformats.org/officeDocument/2006/relationships/tags" Target="../tags/tag15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43.jpeg"/><Relationship Id="rId2" Type="http://schemas.openxmlformats.org/officeDocument/2006/relationships/tags" Target="../tags/tag10.xml"/><Relationship Id="rId16" Type="http://schemas.openxmlformats.org/officeDocument/2006/relationships/image" Target="../media/image42.jpeg"/><Relationship Id="rId20" Type="http://schemas.openxmlformats.org/officeDocument/2006/relationships/image" Target="../media/image46.jpeg"/><Relationship Id="rId1" Type="http://schemas.openxmlformats.org/officeDocument/2006/relationships/vmlDrawing" Target="../drawings/vmlDrawing2.v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image" Target="../media/image41.jpeg"/><Relationship Id="rId23" Type="http://schemas.openxmlformats.org/officeDocument/2006/relationships/image" Target="../media/image48.jpeg"/><Relationship Id="rId10" Type="http://schemas.openxmlformats.org/officeDocument/2006/relationships/tags" Target="../tags/tag18.xml"/><Relationship Id="rId19" Type="http://schemas.openxmlformats.org/officeDocument/2006/relationships/image" Target="../media/image45.jpeg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oleObject" Target="../embeddings/oleObject2.bin"/><Relationship Id="rId22" Type="http://schemas.openxmlformats.org/officeDocument/2006/relationships/image" Target="../media/image47.jpe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4.gif"/><Relationship Id="rId18" Type="http://schemas.openxmlformats.org/officeDocument/2006/relationships/hyperlink" Target="http://www.boxofapples.com/crate_labels/fruit_crate_art_0104.htm" TargetMode="External"/><Relationship Id="rId26" Type="http://schemas.openxmlformats.org/officeDocument/2006/relationships/hyperlink" Target="http://www.thelabelman.com/product_info.php?cPath=31&amp;products_id=6056&amp;osCsid=58179afeef47b3c53892e1dd92740d52" TargetMode="External"/><Relationship Id="rId39" Type="http://schemas.openxmlformats.org/officeDocument/2006/relationships/image" Target="../media/image68.jpeg"/><Relationship Id="rId3" Type="http://schemas.openxmlformats.org/officeDocument/2006/relationships/image" Target="../media/image49.gif"/><Relationship Id="rId21" Type="http://schemas.openxmlformats.org/officeDocument/2006/relationships/image" Target="../media/image58.jpeg"/><Relationship Id="rId34" Type="http://schemas.openxmlformats.org/officeDocument/2006/relationships/image" Target="../media/image65.jpeg"/><Relationship Id="rId42" Type="http://schemas.openxmlformats.org/officeDocument/2006/relationships/image" Target="../media/image71.jpeg"/><Relationship Id="rId47" Type="http://schemas.openxmlformats.org/officeDocument/2006/relationships/image" Target="../media/image76.jpeg"/><Relationship Id="rId50" Type="http://schemas.openxmlformats.org/officeDocument/2006/relationships/image" Target="../media/image79.jpeg"/><Relationship Id="rId7" Type="http://schemas.openxmlformats.org/officeDocument/2006/relationships/image" Target="../media/image51.gif"/><Relationship Id="rId12" Type="http://schemas.openxmlformats.org/officeDocument/2006/relationships/hyperlink" Target="http://www.boxofapples.com/crate_labels/fruit_crate_art_0068.htm" TargetMode="External"/><Relationship Id="rId17" Type="http://schemas.openxmlformats.org/officeDocument/2006/relationships/image" Target="../media/image56.gif"/><Relationship Id="rId25" Type="http://schemas.openxmlformats.org/officeDocument/2006/relationships/image" Target="../media/image60.jpeg"/><Relationship Id="rId33" Type="http://schemas.openxmlformats.org/officeDocument/2006/relationships/hyperlink" Target="http://www.thelabelman.com/product_info.php?cPath=31&amp;products_id=1746&amp;osCsid=58179afeef47b3c53892e1dd92740d52" TargetMode="External"/><Relationship Id="rId38" Type="http://schemas.openxmlformats.org/officeDocument/2006/relationships/hyperlink" Target="http://www.thelabelman.com/product_info.php?cPath=31&amp;products_id=8305&amp;osCsid=58179afeef47b3c53892e1dd92740d52" TargetMode="External"/><Relationship Id="rId46" Type="http://schemas.openxmlformats.org/officeDocument/2006/relationships/image" Target="../media/image75.jpeg"/><Relationship Id="rId2" Type="http://schemas.openxmlformats.org/officeDocument/2006/relationships/hyperlink" Target="http://www.boxofapples.com/crate_labels/fruit_crate_art_0028.htm" TargetMode="External"/><Relationship Id="rId16" Type="http://schemas.openxmlformats.org/officeDocument/2006/relationships/hyperlink" Target="http://www.boxofapples.com/crate_labels/fruit_crate_art_0089.htm" TargetMode="External"/><Relationship Id="rId20" Type="http://schemas.openxmlformats.org/officeDocument/2006/relationships/hyperlink" Target="http://www.thelabelman.com/product_info.php?cPath=31&amp;products_id=13913&amp;osCsid=58179afeef47b3c53892e1dd92740d52" TargetMode="External"/><Relationship Id="rId29" Type="http://schemas.openxmlformats.org/officeDocument/2006/relationships/hyperlink" Target="http://www.thelabelman.com/product_info.php?cPath=31&amp;products_id=1568&amp;osCsid=58179afeef47b3c53892e1dd92740d52" TargetMode="External"/><Relationship Id="rId41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oxofapples.com/crate_labels/fruit_crate_art_0054.htm" TargetMode="External"/><Relationship Id="rId11" Type="http://schemas.openxmlformats.org/officeDocument/2006/relationships/image" Target="../media/image53.gif"/><Relationship Id="rId24" Type="http://schemas.openxmlformats.org/officeDocument/2006/relationships/hyperlink" Target="http://www.thelabelman.com/product_info.php?cPath=31&amp;products_id=1534&amp;osCsid=58179afeef47b3c53892e1dd92740d52" TargetMode="External"/><Relationship Id="rId32" Type="http://schemas.openxmlformats.org/officeDocument/2006/relationships/image" Target="../media/image64.jpeg"/><Relationship Id="rId37" Type="http://schemas.openxmlformats.org/officeDocument/2006/relationships/image" Target="../media/image67.jpeg"/><Relationship Id="rId40" Type="http://schemas.openxmlformats.org/officeDocument/2006/relationships/image" Target="../media/image69.gif"/><Relationship Id="rId45" Type="http://schemas.openxmlformats.org/officeDocument/2006/relationships/image" Target="../media/image74.jpeg"/><Relationship Id="rId5" Type="http://schemas.openxmlformats.org/officeDocument/2006/relationships/image" Target="../media/image50.gif"/><Relationship Id="rId15" Type="http://schemas.openxmlformats.org/officeDocument/2006/relationships/image" Target="../media/image55.gif"/><Relationship Id="rId23" Type="http://schemas.openxmlformats.org/officeDocument/2006/relationships/image" Target="../media/image59.jpeg"/><Relationship Id="rId28" Type="http://schemas.openxmlformats.org/officeDocument/2006/relationships/image" Target="../media/image62.jpeg"/><Relationship Id="rId36" Type="http://schemas.openxmlformats.org/officeDocument/2006/relationships/hyperlink" Target="http://www.thelabelman.com/product_info.php?cPath=31&amp;products_id=1767&amp;osCsid=58179afeef47b3c53892e1dd92740d52" TargetMode="External"/><Relationship Id="rId49" Type="http://schemas.openxmlformats.org/officeDocument/2006/relationships/image" Target="../media/image78.jpeg"/><Relationship Id="rId10" Type="http://schemas.openxmlformats.org/officeDocument/2006/relationships/hyperlink" Target="http://www.boxofapples.com/crate_labels/fruit_crate_art_0063.htm" TargetMode="External"/><Relationship Id="rId19" Type="http://schemas.openxmlformats.org/officeDocument/2006/relationships/image" Target="../media/image57.gif"/><Relationship Id="rId31" Type="http://schemas.openxmlformats.org/officeDocument/2006/relationships/hyperlink" Target="http://www.thelabelman.com/product_info.php?cPath=31&amp;products_id=1730&amp;osCsid=58179afeef47b3c53892e1dd92740d52" TargetMode="External"/><Relationship Id="rId44" Type="http://schemas.openxmlformats.org/officeDocument/2006/relationships/image" Target="../media/image73.jpeg"/><Relationship Id="rId52" Type="http://schemas.openxmlformats.org/officeDocument/2006/relationships/image" Target="../media/image81.jpeg"/><Relationship Id="rId4" Type="http://schemas.openxmlformats.org/officeDocument/2006/relationships/hyperlink" Target="http://www.boxofapples.com/crate_labels/fruit_crate_art_0025.htm" TargetMode="External"/><Relationship Id="rId9" Type="http://schemas.openxmlformats.org/officeDocument/2006/relationships/image" Target="../media/image52.gif"/><Relationship Id="rId14" Type="http://schemas.openxmlformats.org/officeDocument/2006/relationships/hyperlink" Target="http://www.boxofapples.com/crate_labels/fruit_crate_art_0079.htm" TargetMode="External"/><Relationship Id="rId22" Type="http://schemas.openxmlformats.org/officeDocument/2006/relationships/hyperlink" Target="http://www.thelabelman.com/product_info.php?cPath=31&amp;products_id=13980&amp;osCsid=58179afeef47b3c53892e1dd92740d52" TargetMode="External"/><Relationship Id="rId27" Type="http://schemas.openxmlformats.org/officeDocument/2006/relationships/image" Target="../media/image61.jpeg"/><Relationship Id="rId30" Type="http://schemas.openxmlformats.org/officeDocument/2006/relationships/image" Target="../media/image63.jpeg"/><Relationship Id="rId35" Type="http://schemas.openxmlformats.org/officeDocument/2006/relationships/image" Target="../media/image66.jpeg"/><Relationship Id="rId43" Type="http://schemas.openxmlformats.org/officeDocument/2006/relationships/image" Target="../media/image72.jpeg"/><Relationship Id="rId48" Type="http://schemas.openxmlformats.org/officeDocument/2006/relationships/image" Target="../media/image77.jpeg"/><Relationship Id="rId8" Type="http://schemas.openxmlformats.org/officeDocument/2006/relationships/hyperlink" Target="http://www.boxofapples.com/crate_labels/fruit_crate_art_0059.htm" TargetMode="External"/><Relationship Id="rId51" Type="http://schemas.openxmlformats.org/officeDocument/2006/relationships/image" Target="../media/image8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7" Type="http://schemas.openxmlformats.org/officeDocument/2006/relationships/image" Target="../media/image84.jpeg"/><Relationship Id="rId2" Type="http://schemas.openxmlformats.org/officeDocument/2006/relationships/hyperlink" Target="http://www.gettyimages.com.au/detail/photo/an-apple-1990s-high-res-stock-photography/10788523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ttyimages.com.au/detail/photo/apples-in-wooden-box-royalty-free-image/141469185" TargetMode="External"/><Relationship Id="rId5" Type="http://schemas.openxmlformats.org/officeDocument/2006/relationships/image" Target="../media/image83.jpeg"/><Relationship Id="rId4" Type="http://schemas.openxmlformats.org/officeDocument/2006/relationships/hyperlink" Target="http://www.gettyimages.com.au/detail/photo/apples-in-tray-on-rustic-table-royalty-free-image/12199129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174" y="1261225"/>
            <a:ext cx="5171116" cy="3844299"/>
          </a:xfrm>
          <a:prstGeom prst="rect">
            <a:avLst/>
          </a:prstGeom>
          <a:noFill/>
        </p:spPr>
        <p:txBody>
          <a:bodyPr wrap="square" tIns="90000" bIns="90000" rtlCol="0" anchor="t">
            <a:spAutoFit/>
          </a:bodyPr>
          <a:lstStyle/>
          <a:p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 exciting snack range</a:t>
            </a: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Unique flavours and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tastes</a:t>
            </a: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natural,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but creative</a:t>
            </a: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Healthy, good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you, 100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% natural, 100%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fruit</a:t>
            </a:r>
            <a:endParaRPr lang="en-A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Fun/interesting for kids, mum happy to buy and also to try herself</a:t>
            </a:r>
            <a:endParaRPr lang="en-A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akes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snacking guilt free, a good thing to </a:t>
            </a: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</a:t>
            </a: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Perfect for on the go, lunch boxes</a:t>
            </a:r>
            <a:endParaRPr lang="en-A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endParaRPr lang="en-A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endParaRPr lang="en-AU" sz="1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buClr>
                <a:srgbClr val="000000"/>
              </a:buClr>
              <a:buSzPct val="100000"/>
              <a:buFont typeface=""/>
            </a:pPr>
            <a:r>
              <a:rPr lang="en-AU" sz="1400" b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The brand imagery should convey the above plus</a:t>
            </a: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Make people want to try it/ grab it</a:t>
            </a: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r>
              <a:rPr lang="en-AU" sz="1400" b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A</a:t>
            </a:r>
            <a:r>
              <a:rPr lang="en-AU" sz="1400" b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ppeal </a:t>
            </a:r>
            <a:r>
              <a:rPr lang="en-AU" sz="1400" b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to a range of consumers although primary market would be kids/teen </a:t>
            </a:r>
            <a:r>
              <a:rPr lang="en-AU" sz="1400" b="1" dirty="0" smtClean="0">
                <a:solidFill>
                  <a:srgbClr val="000000"/>
                </a:solidFill>
                <a:latin typeface="Arial"/>
                <a:cs typeface="Arial" pitchFamily="34" charset="0"/>
              </a:rPr>
              <a:t>snacks and mum as the gatekeeper</a:t>
            </a:r>
            <a:endParaRPr lang="en-AU" sz="1400" b="1" dirty="0" smtClean="0">
              <a:solidFill>
                <a:srgbClr val="000000"/>
              </a:solidFill>
              <a:latin typeface="Arial"/>
              <a:cs typeface="Arial" pitchFamily="34" charset="0"/>
            </a:endParaRP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endParaRPr lang="en-AU" sz="1400" b="1" dirty="0" smtClean="0">
              <a:solidFill>
                <a:srgbClr val="000000"/>
              </a:solidFill>
              <a:latin typeface="Arial"/>
              <a:cs typeface="Arial" pitchFamily="34" charset="0"/>
            </a:endParaRPr>
          </a:p>
          <a:p>
            <a:pPr marL="288925" lvl="1" indent="-174625" fontAlgn="base">
              <a:buClr>
                <a:srgbClr val="177B57"/>
              </a:buClr>
              <a:buSzPct val="100000"/>
              <a:buFont typeface="Arial"/>
              <a:buChar char="•"/>
            </a:pPr>
            <a:endParaRPr lang="en-AU" sz="1400" dirty="0" smtClean="0">
              <a:solidFill>
                <a:srgbClr val="000000"/>
              </a:solidFill>
              <a:latin typeface="Arial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74" y="479316"/>
            <a:ext cx="3635932" cy="551090"/>
          </a:xfrm>
          <a:prstGeom prst="rect">
            <a:avLst/>
          </a:prstGeom>
          <a:noFill/>
        </p:spPr>
        <p:txBody>
          <a:bodyPr wrap="none" tIns="90000" bIns="90000" rtlCol="0" anchor="t">
            <a:spAutoFit/>
          </a:bodyPr>
          <a:lstStyle/>
          <a:p>
            <a:pPr algn="ctr"/>
            <a:r>
              <a:rPr lang="en-AU" sz="2400" b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Arial" pitchFamily="34" charset="0"/>
              </a:rPr>
              <a:t>Some starting thoughts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6" name="Picture 10" descr="http://cache2.asset-cache.net/gp/132311826.jpg?v=1&amp;c=IWSAsset&amp;k=3&amp;d=TLQqGrPH8%2bMwVLhRpmK0vnbROo0H0xMUcZHKUX%2fJ%2f%2f7YDlwJ352PSovfC%2bX3ojm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612" y="3956652"/>
            <a:ext cx="3238500" cy="2057401"/>
          </a:xfrm>
          <a:prstGeom prst="rect">
            <a:avLst/>
          </a:prstGeom>
          <a:noFill/>
        </p:spPr>
      </p:pic>
      <p:pic>
        <p:nvPicPr>
          <p:cNvPr id="24590" name="Picture 14" descr="View image detail">
            <a:hlinkClick r:id="rId4" tooltip="View image detail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33397" y="3741464"/>
            <a:ext cx="1510603" cy="2272590"/>
          </a:xfrm>
          <a:prstGeom prst="rect">
            <a:avLst/>
          </a:prstGeom>
          <a:noFill/>
        </p:spPr>
      </p:pic>
      <p:pic>
        <p:nvPicPr>
          <p:cNvPr id="24592" name="Picture 16" descr="http://cache2.asset-cache.net/gp/145681274.jpg?v=1&amp;c=IWSAsset&amp;k=3&amp;d=2eXY7l6H07TozT4UetImEBJrS5d6CHkbm%2bv8tEZ2U6FNO%2fQeFUtuVqZvGdhfd7ss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52343" y="98151"/>
            <a:ext cx="3238500" cy="2733676"/>
          </a:xfrm>
          <a:prstGeom prst="rect">
            <a:avLst/>
          </a:prstGeom>
          <a:noFill/>
        </p:spPr>
      </p:pic>
      <p:pic>
        <p:nvPicPr>
          <p:cNvPr id="24594" name="Picture 18" descr="View image detail">
            <a:hlinkClick r:id="rId8" tooltip="View image detail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90843" y="2234377"/>
            <a:ext cx="1619250" cy="1076326"/>
          </a:xfrm>
          <a:prstGeom prst="rect">
            <a:avLst/>
          </a:prstGeom>
          <a:noFill/>
        </p:spPr>
      </p:pic>
      <p:pic>
        <p:nvPicPr>
          <p:cNvPr id="25602" name="Picture 2" descr="http://cache1.asset-cache.net/gp/109724249.jpg?v=1&amp;c=IWSAsset&amp;k=3&amp;d=atrSfbF8WxkLgN8T8KWVjC3NMOOzq%2bnYA%2bY%2b8EdWeHrZWMuMHAzpIf0%2f2r00cYO%2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074456" y="3310703"/>
            <a:ext cx="3238500" cy="2409826"/>
          </a:xfrm>
          <a:prstGeom prst="rect">
            <a:avLst/>
          </a:prstGeom>
          <a:noFill/>
        </p:spPr>
      </p:pic>
      <p:pic>
        <p:nvPicPr>
          <p:cNvPr id="25604" name="Picture 4" descr="http://cache4.asset-cache.net/gp/144312894.jpg?v=1&amp;c=IWSAsset&amp;k=3&amp;d=X3UtQj0V8Wehaqsmmp82zmipZsNI0bJYydHTy5eIdMs8durF3Sg6pGghvW7Mpof%2b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54046" y="502963"/>
            <a:ext cx="3238500" cy="3238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Royalty-free Image: close 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825" y="1175351"/>
            <a:ext cx="4829175" cy="3219451"/>
          </a:xfrm>
          <a:prstGeom prst="rect">
            <a:avLst/>
          </a:prstGeom>
          <a:noFill/>
        </p:spPr>
      </p:pic>
      <p:pic>
        <p:nvPicPr>
          <p:cNvPr id="25608" name="Picture 8" descr="View image detail">
            <a:hlinkClick r:id="rId3" tooltip="View image detail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8825" y="4394802"/>
            <a:ext cx="1619250" cy="1390651"/>
          </a:xfrm>
          <a:prstGeom prst="rect">
            <a:avLst/>
          </a:prstGeom>
          <a:noFill/>
        </p:spPr>
      </p:pic>
      <p:pic>
        <p:nvPicPr>
          <p:cNvPr id="25610" name="Picture 10" descr="http://cache1.asset-cache.net/gp/125810373.jpg?v=1&amp;c=IWSAsset&amp;k=3&amp;d=N30g1V%2b6Ko5hUxjj%2b7dxgb30cegrbz%2ftfJPb6qF875omwXXxmdR4xt2e2FnehIUY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113" y="1175351"/>
            <a:ext cx="2162175" cy="3238501"/>
          </a:xfrm>
          <a:prstGeom prst="rect">
            <a:avLst/>
          </a:prstGeom>
          <a:noFill/>
        </p:spPr>
      </p:pic>
      <p:pic>
        <p:nvPicPr>
          <p:cNvPr id="8" name="Picture 20" descr="http://cache4.asset-cache.net/gp/sb10069026ak-001.jpg?v=1&amp;c=IWSAsset&amp;k=3&amp;d=NJoovMt4VjFniNAPPQIhtWOkr4tMXCHQR8J9xuE1Ly3wrps0WeH6SYCv9IcusxP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113" y="3730023"/>
            <a:ext cx="3238500" cy="2419351"/>
          </a:xfrm>
          <a:prstGeom prst="rect">
            <a:avLst/>
          </a:prstGeom>
          <a:noFill/>
        </p:spPr>
      </p:pic>
      <p:pic>
        <p:nvPicPr>
          <p:cNvPr id="6" name="Picture 8" descr="http://cache2.asset-cache.net/gp/107872946.jpg?v=1&amp;c=IWSAsset&amp;k=3&amp;d=mMt%2bm3McydEXVO51UktqgmDUpwFTOtwWzUj6u9l7d9VQJht6bAUxX8LIj4fC7Bps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43700" y="4394802"/>
            <a:ext cx="2654300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Public\Pictures\Sample Pictures\79d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575" y="1867522"/>
            <a:ext cx="2284692" cy="1286888"/>
          </a:xfrm>
          <a:prstGeom prst="rect">
            <a:avLst/>
          </a:prstGeom>
          <a:noFill/>
        </p:spPr>
      </p:pic>
      <p:pic>
        <p:nvPicPr>
          <p:cNvPr id="18434" name="Picture 2" descr="https://encrypted-tbn0.google.com/images?q=tbn:ANd9GcS70Bn4H1Co_8IRRvvXOkjLXOjvDITXMUsOjGCo-urz-zxJDjR6"/>
          <p:cNvPicPr>
            <a:picLocks noChangeAspect="1" noChangeArrowheads="1"/>
          </p:cNvPicPr>
          <p:nvPr/>
        </p:nvPicPr>
        <p:blipFill>
          <a:blip r:embed="rId4" cstate="print"/>
          <a:srcRect l="10425" t="10559" r="8521" b="10753"/>
          <a:stretch>
            <a:fillRect/>
          </a:stretch>
        </p:blipFill>
        <p:spPr bwMode="auto">
          <a:xfrm>
            <a:off x="7443944" y="2254469"/>
            <a:ext cx="1999593" cy="1434662"/>
          </a:xfrm>
          <a:prstGeom prst="rect">
            <a:avLst/>
          </a:prstGeom>
          <a:noFill/>
        </p:spPr>
      </p:pic>
      <p:sp>
        <p:nvSpPr>
          <p:cNvPr id="18436" name="AutoShape 4" descr="data:image/jpeg;base64,/9j/4AAQSkZJRgABAQAAAQABAAD/2wCEAAkGBhQSERIUERQUEBQWFRkYGRgXFh4UGRsXHxUZFxYXFh4dGycfGCUnGx4WHy8lKDMrLC04FR4xNjA2NSYrLSkBCQoKDQwNGQ8PGiwkHx8pLCkpLCwsLywpNCwsLCksKSkpLCopLCkpKSwpLCwsKSw0KSwsKSwsLCksLCwsKSkpKf/AABEIAEgAXAMBIgACEQEDEQH/xAAcAAACAgMBAQAAAAAAAAAAAAAABwIFAwQGAQj/xAA6EAABAwIEAwYCCAUFAAAAAAABAgMRACEEEjFRBQZBBxMiYXGRgaEjMkJyc8Hh8BQzsbLRJDRDUoL/xAAYAQADAQEAAAAAAAAAAAAAAAACAwQAAf/EACMRAAICAQQCAgMAAAAAAAAAAAABAhEDBBIhMRNBUWEUMnH/2gAMAwEAAhEDEQA/AHjNQ7wTEiaoOb+aP4NtJ8MqBjNOo2AubkUsFdoOIGJ7+QEyZQlOqQPFZUkW+ZG1BKaXYSjY8Joml6e0dKm3kHOgwEocSBJMeJyNEidBXmE7QFNoT3hDpKiZyxKNhBgX01NC8sV7DWKb6Qw5rG4+lMSQJmJOwk/KlY9z+pS4fUpLOa6UxmWkmRpEgaR8aw8786l9CUsthKWylxLmY94FCPq5bC0g1x5o1Z3wzuqGInm3DkLUV5AhIUSoWgmAJ6k3trXvEeYEt4Uv3QCklIWMp0sSDpvSVwi86+8PiSFylJMpIFkkg2UQCbxXmKxhdxGVRddbQR4XFwQnUlEeFMyYsfLSlfkx5GPSy4fyNDlDnY4lZS6WwEokLunORcqiYQAOh38q6/D4lK0hSFBSToQZB9DXzhiWFpXCEm8wArNInqTYwNwKdXIGLKsMO8dDq7SJjKIskpgBMC1rGJoseXdwKnilH0dVRUQqalVIo4/n17DFKEYhouqyqUjxZIOmsiLxShUA1KXGssbixO86GmL2qYxbbuHyQZSqUlOYHxgCeu+m1cm3xdCx9KAlJFwRnR66SBY6getR54Slz6LdPKMVz2V+E4wqSGggCQSop8SYtCT5i1GNeF1LgybnrO/vU+JcIQAnuPoyq4ynMg+n6Vpt8FUUkLcmbWHxtJqTbZYsiX9PcKtACVKMqvF9J2+VeYnHDMkEmDedt6zM8tI6rWfYf5NZxwZjKkwVgkgHOfOdIjQ1nCNm8zqjTU43lyt2gWkz71E8XQm1jI13/d63jh8MicqUHIAbeKxMDUnX86n3yASMmQpBEBAMARIkCNSPeubF8G8xRnHKSskSpMmLT0rda4m6ZKEOj0BEx0O9WD3E4FpulMEm1xMQDOn+K9Xi1GwQR4lDzEAROgBo690B5X8lryVzE/h3pcbcLShChmHwIBV0NN/CYsOIStOihIpH4FX0iRM36uTv9kCnNwED+GY/DFVaeTbaI9RTdi47aXVpdw3dkpUUkWsYJNcKHlMwFKzSFAlQulcWIOsT06xXa9tbsP4WNQkn5qriXXUrbWlQ8Suu56GmznKLVdHcMYSi0+y14OAS6YCfpDAGg8ImNp1rA8x9KSkKJzn6yICQExmQvp6Xr3lfKGCVqCRnNyoAaDc1tv8AEmB/yA/dBV+lJycTdBR/U0UtOKNwsWm6wLwi8A7hfvWRXDyASrKSVfeIuvwi2lx8akjjYsEIccEHRu0Eg6z86zJxr6zIYCButcfICTSHJhcA1hpSRdQICT9kAAqII6iJEelSbwwvmGadzm6hRn4gVJOGxKhJLbQmAQguH4FUDb2qL3DSq5ecgN5jCgkKvrYWmDal7vsOjI5hGykpUAjTQBJ1mZN9LVF7iLKbKdT1tPSYGlzYVFfBGkAZkBwxJzFSusR7detZUtNpzBGVJBKbIAPUSQBp1nppQ2vs7TDDcTbJAbQtRNpDZCfUkxFOXgv+3Y/DR/aKT6nATqqJOs6XgU4uDD/TsfhI/sFV6Xtk2fpCx7YGQt9IOoYzD4KUfhS5GIV3caiQQetun73p7868lpxqQtJyvIHhMwOpA8tdaSnF+FLZKmnEFtwGxFgqNQrYkX/paqtvPIOOXFFly9hw5hci0hSe8KtSLiNqsGOHNpJCUITCSbJBP2Y/OtblUEYf/wBqmR5D2rfK5KbWkSdPWKizNqbRRFcE2HCk6q0EDeFAxr71PDvKlNpOWIG8gkyNZiL71hbJsQL26T0g+vWpd6hObvFAFQjUZpkHQ71O0MAqWcqZ6gC3WwEfvrWuppRE5oBBBm0JABM+V/zqxwrTriQGMO87CgoEIKRIUTquALGPgKs8JyLjXAMxaw4H/aXFgQBHhgdKKOLJLpAyyRXbKAYaIzmJm0bKy7ga1ANBIJJAtY/VvJ8orvcH2ZoF333XtbJhpM9dPF86usNybg0aYdtR3WO8PuqaetLL2xUtRH0hT4ZPefygt3bIlSx7gEU5+GIKWWgbQ2gX+6Na2UNgCAAB5CKlFVYsSxk2TJvAiud5s5PaxrZCgkORZUewVF489R8iUU4XdHAYDlHFspLYZcdOYwZCRFtVR/SrXCdnuLWZWtjDDyBdV8/DRRSfFFttjnllRc4XsxZsX3XsQdiru0+yYq/4dyvhmP5TDaDvlk+5k0UUxQiukL3N9loBXsUUUQIUUUVjBRRRWMf/2Q=="/>
          <p:cNvSpPr>
            <a:spLocks noChangeAspect="1" noChangeArrowheads="1"/>
          </p:cNvSpPr>
          <p:nvPr/>
        </p:nvSpPr>
        <p:spPr bwMode="auto">
          <a:xfrm>
            <a:off x="63500" y="-327025"/>
            <a:ext cx="876300" cy="685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8438" name="AutoShape 6" descr="data:image/jpeg;base64,/9j/4AAQSkZJRgABAQAAAQABAAD/2wCEAAkGBhQSERIUERQUEBQWFRkYGRgXFh4UGRsXHxUZFxYXFh4dGycfGCUnGx4WHy8lKDMrLC04FR4xNjA2NSYrLSkBCQoKDQwNGQ8PGiwkHx8pLCkpLCwsLywpNCwsLCksKSkpLCopLCkpKSwpLCwsKSw0KSwsKSwsLCksLCwsKSkpKf/AABEIAEgAXAMBIgACEQEDEQH/xAAcAAACAgMBAQAAAAAAAAAAAAAABwIFAwQGAQj/xAA6EAABAwIEAwYCCAUFAAAAAAABAgMRACEEEjFRBQZBBxMiYXGRgaEjMkJyc8Hh8BQzsbLRJDRDUoL/xAAYAQADAQEAAAAAAAAAAAAAAAACAwQAAf/EACMRAAICAQQCAgMAAAAAAAAAAAABAhEDBBIhMRNBUWEUMnH/2gAMAwEAAhEDEQA/AHjNQ7wTEiaoOb+aP4NtJ8MqBjNOo2AubkUsFdoOIGJ7+QEyZQlOqQPFZUkW+ZG1BKaXYSjY8Joml6e0dKm3kHOgwEocSBJMeJyNEidBXmE7QFNoT3hDpKiZyxKNhBgX01NC8sV7DWKb6Qw5rG4+lMSQJmJOwk/KlY9z+pS4fUpLOa6UxmWkmRpEgaR8aw8786l9CUsthKWylxLmY94FCPq5bC0g1x5o1Z3wzuqGInm3DkLUV5AhIUSoWgmAJ6k3trXvEeYEt4Uv3QCklIWMp0sSDpvSVwi86+8PiSFylJMpIFkkg2UQCbxXmKxhdxGVRddbQR4XFwQnUlEeFMyYsfLSlfkx5GPSy4fyNDlDnY4lZS6WwEokLunORcqiYQAOh38q6/D4lK0hSFBSToQZB9DXzhiWFpXCEm8wArNInqTYwNwKdXIGLKsMO8dDq7SJjKIskpgBMC1rGJoseXdwKnilH0dVRUQqalVIo4/n17DFKEYhouqyqUjxZIOmsiLxShUA1KXGssbixO86GmL2qYxbbuHyQZSqUlOYHxgCeu+m1cm3xdCx9KAlJFwRnR66SBY6getR54Slz6LdPKMVz2V+E4wqSGggCQSop8SYtCT5i1GNeF1LgybnrO/vU+JcIQAnuPoyq4ynMg+n6Vpt8FUUkLcmbWHxtJqTbZYsiX9PcKtACVKMqvF9J2+VeYnHDMkEmDedt6zM8tI6rWfYf5NZxwZjKkwVgkgHOfOdIjQ1nCNm8zqjTU43lyt2gWkz71E8XQm1jI13/d63jh8MicqUHIAbeKxMDUnX86n3yASMmQpBEBAMARIkCNSPeubF8G8xRnHKSskSpMmLT0rda4m6ZKEOj0BEx0O9WD3E4FpulMEm1xMQDOn+K9Xi1GwQR4lDzEAROgBo690B5X8lryVzE/h3pcbcLShChmHwIBV0NN/CYsOIStOihIpH4FX0iRM36uTv9kCnNwED+GY/DFVaeTbaI9RTdi47aXVpdw3dkpUUkWsYJNcKHlMwFKzSFAlQulcWIOsT06xXa9tbsP4WNQkn5qriXXUrbWlQ8Suu56GmznKLVdHcMYSi0+y14OAS6YCfpDAGg8ImNp1rA8x9KSkKJzn6yICQExmQvp6Xr3lfKGCVqCRnNyoAaDc1tv8AEmB/yA/dBV+lJycTdBR/U0UtOKNwsWm6wLwi8A7hfvWRXDyASrKSVfeIuvwi2lx8akjjYsEIccEHRu0Eg6z86zJxr6zIYCButcfICTSHJhcA1hpSRdQICT9kAAqII6iJEelSbwwvmGadzm6hRn4gVJOGxKhJLbQmAQguH4FUDb2qL3DSq5ecgN5jCgkKvrYWmDal7vsOjI5hGykpUAjTQBJ1mZN9LVF7iLKbKdT1tPSYGlzYVFfBGkAZkBwxJzFSusR7detZUtNpzBGVJBKbIAPUSQBp1nppQ2vs7TDDcTbJAbQtRNpDZCfUkxFOXgv+3Y/DR/aKT6nATqqJOs6XgU4uDD/TsfhI/sFV6Xtk2fpCx7YGQt9IOoYzD4KUfhS5GIV3caiQQetun73p7868lpxqQtJyvIHhMwOpA8tdaSnF+FLZKmnEFtwGxFgqNQrYkX/paqtvPIOOXFFly9hw5hci0hSe8KtSLiNqsGOHNpJCUITCSbJBP2Y/OtblUEYf/wBqmR5D2rfK5KbWkSdPWKizNqbRRFcE2HCk6q0EDeFAxr71PDvKlNpOWIG8gkyNZiL71hbJsQL26T0g+vWpd6hObvFAFQjUZpkHQ71O0MAqWcqZ6gC3WwEfvrWuppRE5oBBBm0JABM+V/zqxwrTriQGMO87CgoEIKRIUTquALGPgKs8JyLjXAMxaw4H/aXFgQBHhgdKKOLJLpAyyRXbKAYaIzmJm0bKy7ga1ANBIJJAtY/VvJ8orvcH2ZoF333XtbJhpM9dPF86usNybg0aYdtR3WO8PuqaetLL2xUtRH0hT4ZPefygt3bIlSx7gEU5+GIKWWgbQ2gX+6Na2UNgCAAB5CKlFVYsSxk2TJvAiud5s5PaxrZCgkORZUewVF489R8iUU4XdHAYDlHFspLYZcdOYwZCRFtVR/SrXCdnuLWZWtjDDyBdV8/DRRSfFFttjnllRc4XsxZsX3XsQdiru0+yYq/4dyvhmP5TDaDvlk+5k0UUxQiukL3N9loBXsUUUQIUUUVjBRRRWMf/2Q=="/>
          <p:cNvSpPr>
            <a:spLocks noChangeAspect="1" noChangeArrowheads="1"/>
          </p:cNvSpPr>
          <p:nvPr/>
        </p:nvSpPr>
        <p:spPr bwMode="auto">
          <a:xfrm>
            <a:off x="63500" y="-327025"/>
            <a:ext cx="876300" cy="685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8440" name="Picture 8" descr="http://www.antiquelabelcompany.com/fruit_crate_ar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416" y="3112092"/>
            <a:ext cx="2580071" cy="2041624"/>
          </a:xfrm>
          <a:prstGeom prst="rect">
            <a:avLst/>
          </a:prstGeom>
          <a:noFill/>
        </p:spPr>
      </p:pic>
      <p:pic>
        <p:nvPicPr>
          <p:cNvPr id="18442" name="Picture 10" descr="Gem of the Mountains Colorado Peaches Print - Paonia Colorado Labe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52266" y="5847420"/>
            <a:ext cx="1971675" cy="847725"/>
          </a:xfrm>
          <a:prstGeom prst="rect">
            <a:avLst/>
          </a:prstGeom>
          <a:noFill/>
        </p:spPr>
      </p:pic>
      <p:pic>
        <p:nvPicPr>
          <p:cNvPr id="18444" name="Picture 12" descr="Contact Us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40468" y="1361905"/>
            <a:ext cx="1846537" cy="1375353"/>
          </a:xfrm>
          <a:prstGeom prst="rect">
            <a:avLst/>
          </a:prstGeom>
          <a:noFill/>
        </p:spPr>
      </p:pic>
      <p:pic>
        <p:nvPicPr>
          <p:cNvPr id="18446" name="Picture 14" descr="Selected Melons Print - Brawley California Label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15776" y="403615"/>
            <a:ext cx="1971675" cy="847725"/>
          </a:xfrm>
          <a:prstGeom prst="rect">
            <a:avLst/>
          </a:prstGeom>
          <a:noFill/>
        </p:spPr>
      </p:pic>
      <p:pic>
        <p:nvPicPr>
          <p:cNvPr id="18448" name="Picture 16" descr="https://encrypted-tbn2.google.com/images?q=tbn:ANd9GcRURswM3Cdyjy3Z7N19VmRptrYdjfIoSXuzxmyJTLgWlVu8JXl1mw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63251" y="2797876"/>
            <a:ext cx="2305050" cy="1990725"/>
          </a:xfrm>
          <a:prstGeom prst="rect">
            <a:avLst/>
          </a:prstGeom>
          <a:noFill/>
        </p:spPr>
      </p:pic>
      <p:pic>
        <p:nvPicPr>
          <p:cNvPr id="18452" name="Picture 20" descr="http://www.vintagraph.com/picture/jucy-bite-apples-crate-label.jpg?pictureId=3980949&amp;asGalleryImage=tr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7268" y="3351643"/>
            <a:ext cx="2291757" cy="1851740"/>
          </a:xfrm>
          <a:prstGeom prst="rect">
            <a:avLst/>
          </a:prstGeom>
          <a:noFill/>
        </p:spPr>
      </p:pic>
      <p:pic>
        <p:nvPicPr>
          <p:cNvPr id="18454" name="Picture 22" descr="https://encrypted-tbn2.google.com/images?q=tbn:ANd9GcQmKtiA5da20C6nTR19tpUNykjx8YO4FDg40zZm1ns59PA-OYO4TA"/>
          <p:cNvPicPr>
            <a:picLocks noChangeAspect="1" noChangeArrowheads="1"/>
          </p:cNvPicPr>
          <p:nvPr/>
        </p:nvPicPr>
        <p:blipFill>
          <a:blip r:embed="rId14" cstate="print"/>
          <a:srcRect l="26202" b="30293"/>
          <a:stretch>
            <a:fillRect/>
          </a:stretch>
        </p:blipFill>
        <p:spPr bwMode="auto">
          <a:xfrm>
            <a:off x="261862" y="5203383"/>
            <a:ext cx="1820569" cy="1288073"/>
          </a:xfrm>
          <a:prstGeom prst="rect">
            <a:avLst/>
          </a:prstGeom>
          <a:noFill/>
        </p:spPr>
      </p:pic>
      <p:pic>
        <p:nvPicPr>
          <p:cNvPr id="18456" name="Picture 24" descr="https://encrypted-tbn0.google.com/images?q=tbn:ANd9GcTmzyiScCrONoEqbCdDkl5k6dJgj_OZ8bJXskoFFiGU9YEzIWmTeA"/>
          <p:cNvPicPr>
            <a:picLocks noChangeAspect="1" noChangeArrowheads="1"/>
          </p:cNvPicPr>
          <p:nvPr/>
        </p:nvPicPr>
        <p:blipFill>
          <a:blip r:embed="rId15" cstate="print"/>
          <a:srcRect t="5121" r="6029" b="4124"/>
          <a:stretch>
            <a:fillRect/>
          </a:stretch>
        </p:blipFill>
        <p:spPr bwMode="auto">
          <a:xfrm>
            <a:off x="268700" y="53850"/>
            <a:ext cx="2318243" cy="1677022"/>
          </a:xfrm>
          <a:prstGeom prst="rect">
            <a:avLst/>
          </a:prstGeom>
          <a:noFill/>
        </p:spPr>
      </p:pic>
      <p:pic>
        <p:nvPicPr>
          <p:cNvPr id="18458" name="Picture 26" descr="https://encrypted-tbn0.google.com/images?q=tbn:ANd9GcSTeruGZwiOp6igtj7BYuzbsJWAaPSt1zaHXbvBRI_aL1TZyH3LX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96200" y="3780401"/>
            <a:ext cx="1999593" cy="1492005"/>
          </a:xfrm>
          <a:prstGeom prst="rect">
            <a:avLst/>
          </a:prstGeom>
          <a:noFill/>
        </p:spPr>
      </p:pic>
      <p:pic>
        <p:nvPicPr>
          <p:cNvPr id="18460" name="Picture 28" descr="https://encrypted-tbn3.google.com/images?q=tbn:ANd9GcRSt3aJTNdwVXuQbZIrF5HWnP_Uly6BfmTimZj8F6nEEaub031X"/>
          <p:cNvPicPr>
            <a:picLocks noChangeAspect="1" noChangeArrowheads="1"/>
          </p:cNvPicPr>
          <p:nvPr/>
        </p:nvPicPr>
        <p:blipFill>
          <a:blip r:embed="rId17" cstate="print"/>
          <a:srcRect b="9618"/>
          <a:stretch>
            <a:fillRect/>
          </a:stretch>
        </p:blipFill>
        <p:spPr bwMode="auto">
          <a:xfrm>
            <a:off x="7443944" y="185222"/>
            <a:ext cx="2209800" cy="1876736"/>
          </a:xfrm>
          <a:prstGeom prst="rect">
            <a:avLst/>
          </a:prstGeom>
          <a:noFill/>
        </p:spPr>
      </p:pic>
      <p:pic>
        <p:nvPicPr>
          <p:cNvPr id="18462" name="Picture 30" descr="https://encrypted-tbn2.google.com/images?q=tbn:ANd9GcTuwC9B_VSgIT6pzugHnsg92TCc33RrBMNsm4Psf_DTg1CMsF6Qdw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216005" y="5010149"/>
            <a:ext cx="2619375" cy="1743076"/>
          </a:xfrm>
          <a:prstGeom prst="rect">
            <a:avLst/>
          </a:prstGeom>
          <a:noFill/>
        </p:spPr>
      </p:pic>
      <p:pic>
        <p:nvPicPr>
          <p:cNvPr id="18464" name="Picture 32" descr="https://encrypted-tbn2.google.com/images?q=tbn:ANd9GcRwGgOC6TXiMNUUEmkdpVjzRjZd1iYmAVjHyR-2HGQF7VYzwvWs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762904" y="111794"/>
            <a:ext cx="1714500" cy="2657475"/>
          </a:xfrm>
          <a:prstGeom prst="rect">
            <a:avLst/>
          </a:prstGeom>
          <a:noFill/>
        </p:spPr>
      </p:pic>
      <p:pic>
        <p:nvPicPr>
          <p:cNvPr id="18466" name="Picture 34" descr="https://encrypted-tbn2.google.com/images?q=tbn:ANd9GcQW9UF_DA4O-LeQEEBST-SuqhCwbBb26DFplwNLfc7N7bUF-qZP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529763" y="4847294"/>
            <a:ext cx="2466975" cy="1847851"/>
          </a:xfrm>
          <a:prstGeom prst="rect">
            <a:avLst/>
          </a:prstGeom>
          <a:noFill/>
        </p:spPr>
      </p:pic>
      <p:pic>
        <p:nvPicPr>
          <p:cNvPr id="3" name="Picture 2" descr="https://encrypted-tbn3.google.com/images?q=tbn:ANd9GcSKr0PbEgRYw2Ini69uxTNoMJwvlbixJ3jaE2r_67IlwT6nL0GQhQ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624637" y="1361905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encrypted-tbn3.google.com/images?q=tbn:ANd9GcTpKLy77b9H2XiGHEOZ2SSfvebrnGf5mrlQICUyyuku5SoQUGAe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514" y="2211935"/>
            <a:ext cx="2466975" cy="1847851"/>
          </a:xfrm>
          <a:prstGeom prst="rect">
            <a:avLst/>
          </a:prstGeom>
          <a:noFill/>
        </p:spPr>
      </p:pic>
      <p:pic>
        <p:nvPicPr>
          <p:cNvPr id="21508" name="Picture 4" descr="https://encrypted-tbn3.google.com/images?q=tbn:ANd9GcRvQHlwwcFAxnMscTF4Wv_ZaszForGd5i3NcxiauO-PyMJtSpg0c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4617" y="1367877"/>
            <a:ext cx="2219325" cy="2066925"/>
          </a:xfrm>
          <a:prstGeom prst="rect">
            <a:avLst/>
          </a:prstGeom>
          <a:noFill/>
        </p:spPr>
      </p:pic>
      <p:pic>
        <p:nvPicPr>
          <p:cNvPr id="2" name="Picture 2" descr="http://cache2.asset-cache.net/gp/130153490.jpg?v=1&amp;c=IWSAsset&amp;k=3&amp;d=UQ%2f9OEwljPhSOoQRyzyQ%2bmy%2bJo%2fq%2bQT5WV4%2fJfmSkkmAQLCdgzZefdfjrleOV60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7981" y="4230140"/>
            <a:ext cx="3238500" cy="2162176"/>
          </a:xfrm>
          <a:prstGeom prst="rect">
            <a:avLst/>
          </a:prstGeom>
          <a:noFill/>
        </p:spPr>
      </p:pic>
      <p:pic>
        <p:nvPicPr>
          <p:cNvPr id="3" name="Picture 4" descr="http://cache1.asset-cache.net/gp/129937399.jpg?v=1&amp;c=IWSAsset&amp;k=3&amp;d=pBl7vhdehK9lUK1OEITdKTNlTc4FnSebbOUvyBHS%2bHGXXibl2S0XZaGVNuPvrS8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71668" y="2849014"/>
            <a:ext cx="2162175" cy="3238501"/>
          </a:xfrm>
          <a:prstGeom prst="rect">
            <a:avLst/>
          </a:prstGeom>
          <a:noFill/>
        </p:spPr>
      </p:pic>
      <p:pic>
        <p:nvPicPr>
          <p:cNvPr id="21512" name="Picture 8" descr="View image detail">
            <a:hlinkClick r:id="rId8" tooltip="View image detail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56982" y="842963"/>
            <a:ext cx="1304925" cy="1619251"/>
          </a:xfrm>
          <a:prstGeom prst="rect">
            <a:avLst/>
          </a:prstGeom>
          <a:noFill/>
        </p:spPr>
      </p:pic>
      <p:pic>
        <p:nvPicPr>
          <p:cNvPr id="21516" name="Picture 12" descr="View image detail">
            <a:hlinkClick r:id="rId10" tooltip="View image detail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4593" y="1076326"/>
            <a:ext cx="1619250" cy="1076326"/>
          </a:xfrm>
          <a:prstGeom prst="rect">
            <a:avLst/>
          </a:prstGeom>
          <a:noFill/>
        </p:spPr>
      </p:pic>
      <p:pic>
        <p:nvPicPr>
          <p:cNvPr id="21518" name="Picture 14" descr="View image detail">
            <a:hlinkClick r:id="rId12" tooltip="View image detail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94317" y="5011189"/>
            <a:ext cx="1619250" cy="1076326"/>
          </a:xfrm>
          <a:prstGeom prst="rect">
            <a:avLst/>
          </a:prstGeom>
          <a:noFill/>
        </p:spPr>
      </p:pic>
      <p:sp>
        <p:nvSpPr>
          <p:cNvPr id="21520" name="AutoShape 16" descr="View image detail">
            <a:hlinkClick r:id="rId14" tooltip="View image detail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iew image detail">
            <a:hlinkClick r:id="rId3" tooltip="View image detail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9613" y="300038"/>
            <a:ext cx="1219200" cy="1619251"/>
          </a:xfrm>
          <a:prstGeom prst="rect">
            <a:avLst/>
          </a:prstGeom>
          <a:noFill/>
        </p:spPr>
      </p:pic>
      <p:pic>
        <p:nvPicPr>
          <p:cNvPr id="2052" name="Picture 4" descr="http://cache2.asset-cache.net/gp/130153490.jpg?v=1&amp;c=IWSAsset&amp;k=3&amp;d=UQ%2f9OEwljPhSOoQRyzyQ%2bmy%2bJo%2fq%2bQT5WV4%2fJfmSkkmAQLCdgzZefdfjrleOV60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23373" y="4796591"/>
            <a:ext cx="2560807" cy="1709716"/>
          </a:xfrm>
          <a:prstGeom prst="rect">
            <a:avLst/>
          </a:prstGeom>
          <a:noFill/>
        </p:spPr>
      </p:pic>
      <p:sp>
        <p:nvSpPr>
          <p:cNvPr id="2054" name="AutoShape 6" descr="http://cache1.asset-cache.net/gp/129065392.jpg?v=1&amp;c=IWSAsset&amp;k=3&amp;d=ImphXqbGwgOhAh9Sa%2bcdSyweOKK7PLqecymqOjpsb63x0oIKQFk2geSQxTMpShMa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475615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2056" name="Picture 8" descr="http://cache1.asset-cache.net/gp/129065392.jpg?v=1&amp;c=IWSAsset&amp;k=3&amp;d=ImphXqbGwgOhAh9Sa%2bcdSyweOKK7PLqecymqOjpsb63x0oIKQFk2geSQxTMpShMa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4865" y="2024097"/>
            <a:ext cx="2607896" cy="1733484"/>
          </a:xfrm>
          <a:prstGeom prst="rect">
            <a:avLst/>
          </a:prstGeom>
          <a:noFill/>
        </p:spPr>
      </p:pic>
      <p:pic>
        <p:nvPicPr>
          <p:cNvPr id="2058" name="Picture 10" descr="http://cache1.asset-cache.net/gp/200258027-001.jpg?v=1&amp;c=IWSAsset&amp;k=3&amp;d=zkYXvG5%2fITs5NJH82ZQ1cPhev0olf%2b1MksqUvbC1Yjs9O%2fuQ4hlxujdLg3CrS%2bLC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64816" y="2462214"/>
            <a:ext cx="2143125" cy="3238501"/>
          </a:xfrm>
          <a:prstGeom prst="rect">
            <a:avLst/>
          </a:prstGeom>
          <a:noFill/>
        </p:spPr>
      </p:pic>
      <p:pic>
        <p:nvPicPr>
          <p:cNvPr id="2060" name="Picture 12" descr="http://cache2.asset-cache.net/gp/90619756.jpg?v=1&amp;c=IWSAsset&amp;k=3&amp;d=HfKi0BGjkpTQrUJj3hqsfvLl55%2fl551LsggUC2E0CMk%3d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41700" y="160338"/>
            <a:ext cx="3238500" cy="2162176"/>
          </a:xfrm>
          <a:prstGeom prst="rect">
            <a:avLst/>
          </a:prstGeom>
          <a:noFill/>
        </p:spPr>
      </p:pic>
      <p:pic>
        <p:nvPicPr>
          <p:cNvPr id="2062" name="Picture 14" descr="View image detail">
            <a:hlinkClick r:id="rId13" tooltip="View image detail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4816" y="300038"/>
            <a:ext cx="2207455" cy="1649100"/>
          </a:xfrm>
          <a:prstGeom prst="rect">
            <a:avLst/>
          </a:prstGeom>
          <a:noFill/>
        </p:spPr>
      </p:pic>
      <p:pic>
        <p:nvPicPr>
          <p:cNvPr id="2064" name="Picture 16" descr="View image detail">
            <a:hlinkClick r:id="rId15" tooltip="View image detail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345938" y="2890839"/>
            <a:ext cx="1619250" cy="1314451"/>
          </a:xfrm>
          <a:prstGeom prst="rect">
            <a:avLst/>
          </a:prstGeom>
          <a:noFill/>
        </p:spPr>
      </p:pic>
      <p:pic>
        <p:nvPicPr>
          <p:cNvPr id="2066" name="Picture 18" descr="http://cache1.asset-cache.net/gp/200341621-001.jpg?v=1&amp;c=IWSAsset&amp;k=3&amp;d=GVgbfIjUUOBWPNJQqri%2fEkNKOBeXIy%2fSvFAr3LMZEG786aEzsxq%2fDPnRCBsIS%2fad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02523" y="3960936"/>
            <a:ext cx="3238500" cy="268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Object 16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1505" name="think-cell Slide" r:id="rId10" imgW="360" imgH="360" progId="TCLayout.ActiveDocument.1">
              <p:embed/>
            </p:oleObj>
          </a:graphicData>
        </a:graphic>
      </p:graphicFrame>
      <p:pic>
        <p:nvPicPr>
          <p:cNvPr id="21506" name="Picture 2" descr="https://encrypted-tbn3.google.com/images?q=tbn:ANd9GcTpKLy77b9H2XiGHEOZ2SSfvebrnGf5mrlQICUyyuku5SoQUGAe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35536" y="1754735"/>
            <a:ext cx="5091824" cy="3813955"/>
          </a:xfrm>
          <a:prstGeom prst="rect">
            <a:avLst/>
          </a:prstGeom>
          <a:noFill/>
        </p:spPr>
      </p:pic>
      <p:sp>
        <p:nvSpPr>
          <p:cNvPr id="21520" name="AutoShape 16" descr="View image detail">
            <a:hlinkClick r:id="rId12" tooltip="View image detail"/>
          </p:cNvPr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" name="Picture 2" descr="https://encrypted-tbn3.google.com/images?q=tbn:ANd9GcTpKLy77b9H2XiGHEOZ2SSfvebrnGf5mrlQICUyyuku5SoQUGAe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 l="21921" t="44656" r="26372" b="32609"/>
          <a:stretch>
            <a:fillRect/>
          </a:stretch>
        </p:blipFill>
        <p:spPr bwMode="auto">
          <a:xfrm>
            <a:off x="5439133" y="2285999"/>
            <a:ext cx="2632841" cy="867104"/>
          </a:xfrm>
          <a:prstGeom prst="rect">
            <a:avLst/>
          </a:prstGeom>
          <a:noFill/>
        </p:spPr>
      </p:pic>
      <p:pic>
        <p:nvPicPr>
          <p:cNvPr id="14" name="Picture 2" descr="https://encrypted-tbn3.google.com/images?q=tbn:ANd9GcTpKLy77b9H2XiGHEOZ2SSfvebrnGf5mrlQICUyyuku5SoQUGAe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 l="28952" t="15708" r="11964" b="64451"/>
          <a:stretch>
            <a:fillRect/>
          </a:stretch>
        </p:blipFill>
        <p:spPr bwMode="auto">
          <a:xfrm>
            <a:off x="5517963" y="3484173"/>
            <a:ext cx="3008477" cy="756750"/>
          </a:xfrm>
          <a:prstGeom prst="rect">
            <a:avLst/>
          </a:prstGeom>
          <a:noFill/>
        </p:spPr>
      </p:pic>
      <p:grpSp>
        <p:nvGrpSpPr>
          <p:cNvPr id="18" name="Group 17"/>
          <p:cNvGrpSpPr/>
          <p:nvPr/>
        </p:nvGrpSpPr>
        <p:grpSpPr>
          <a:xfrm rot="780000">
            <a:off x="7829135" y="3153103"/>
            <a:ext cx="1394610" cy="2027834"/>
            <a:chOff x="1411649" y="3011218"/>
            <a:chExt cx="1394610" cy="2027834"/>
          </a:xfrm>
        </p:grpSpPr>
        <p:sp>
          <p:nvSpPr>
            <p:cNvPr id="16" name="Rectangle 15"/>
            <p:cNvSpPr/>
            <p:nvPr>
              <p:custDataLst>
                <p:tags r:id="rId7"/>
              </p:custDataLst>
            </p:nvPr>
          </p:nvSpPr>
          <p:spPr>
            <a:xfrm>
              <a:off x="1411649" y="3011218"/>
              <a:ext cx="1394610" cy="2027834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rtlCol="0" anchor="ctr" anchorCtr="0"/>
            <a:lstStyle/>
            <a:p>
              <a:pPr algn="ctr"/>
              <a:endParaRPr lang="en-AU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5" name="Picture 12" descr="http://image1.masterfile.com/em_t/05/94/94/649-05949476t.jp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522011" y="3153103"/>
              <a:ext cx="1161481" cy="1759821"/>
            </a:xfrm>
            <a:prstGeom prst="rect">
              <a:avLst/>
            </a:prstGeom>
            <a:noFill/>
          </p:spPr>
        </p:pic>
      </p:grpSp>
      <p:pic>
        <p:nvPicPr>
          <p:cNvPr id="10" name="Picture 2" descr="https://encrypted-tbn3.google.com/images?q=tbn:ANd9GcTpKLy77b9H2XiGHEOZ2SSfvebrnGf5mrlQICUyyuku5SoQUGAe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1" cstate="print"/>
          <a:srcRect l="10434" r="13988"/>
          <a:stretch>
            <a:fillRect/>
          </a:stretch>
        </p:blipFill>
        <p:spPr bwMode="auto">
          <a:xfrm>
            <a:off x="216311" y="1754735"/>
            <a:ext cx="3848304" cy="3813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View image detail">
            <a:hlinkClick r:id="rId2" tooltip="View image detail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0266" y="1404204"/>
            <a:ext cx="1143000" cy="1619251"/>
          </a:xfrm>
          <a:prstGeom prst="rect">
            <a:avLst/>
          </a:prstGeom>
          <a:noFill/>
        </p:spPr>
      </p:pic>
      <p:pic>
        <p:nvPicPr>
          <p:cNvPr id="3" name="Picture 20" descr="http://cache3.asset-cache.net/gp/200557335-001.jpg?v=1&amp;c=IWSAsset&amp;k=3&amp;d=zZx3PX%2bvmFpSVYG8XasB1NRqrYzi9T009%2bQV4%2b15K%2bnX0mz44qpPQg%2fDJohdWah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563" y="4205290"/>
            <a:ext cx="3238500" cy="2457451"/>
          </a:xfrm>
          <a:prstGeom prst="rect">
            <a:avLst/>
          </a:prstGeom>
          <a:noFill/>
        </p:spPr>
      </p:pic>
      <p:pic>
        <p:nvPicPr>
          <p:cNvPr id="12292" name="Picture 4" descr="View image detail">
            <a:hlinkClick r:id="rId6" tooltip="View image detail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86213" y="4483173"/>
            <a:ext cx="1619250" cy="1447801"/>
          </a:xfrm>
          <a:prstGeom prst="rect">
            <a:avLst/>
          </a:prstGeom>
          <a:noFill/>
        </p:spPr>
      </p:pic>
      <p:pic>
        <p:nvPicPr>
          <p:cNvPr id="12294" name="Picture 6" descr="View image detail">
            <a:hlinkClick r:id="rId8" tooltip="View image detail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90196" y="1404204"/>
            <a:ext cx="1619250" cy="1076326"/>
          </a:xfrm>
          <a:prstGeom prst="rect">
            <a:avLst/>
          </a:prstGeom>
          <a:noFill/>
        </p:spPr>
      </p:pic>
      <p:pic>
        <p:nvPicPr>
          <p:cNvPr id="12296" name="Picture 8" descr="View image detail">
            <a:hlinkClick r:id="rId10" tooltip="View image detail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18995" y="3023455"/>
            <a:ext cx="1619250" cy="1076326"/>
          </a:xfrm>
          <a:prstGeom prst="rect">
            <a:avLst/>
          </a:prstGeom>
          <a:noFill/>
        </p:spPr>
      </p:pic>
      <p:pic>
        <p:nvPicPr>
          <p:cNvPr id="12298" name="Picture 10" descr="View image detail">
            <a:hlinkClick r:id="rId12" tooltip="View image detail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95771" y="4854648"/>
            <a:ext cx="1619250" cy="107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6147" name="think-cell Slide" r:id="rId14" imgW="360" imgH="360" progId="TCLayout.ActiveDocument.1">
              <p:embed/>
            </p:oleObj>
          </a:graphicData>
        </a:graphic>
      </p:graphicFrame>
      <p:pic>
        <p:nvPicPr>
          <p:cNvPr id="6149" name="Picture 5" descr="http://www.nakedorganics.co.nz/assets/resized/img/sm/360/9/OHA_Carrots_250x250-0-250-0-0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074286" y="1296783"/>
            <a:ext cx="2381250" cy="2381250"/>
          </a:xfrm>
          <a:prstGeom prst="rect">
            <a:avLst/>
          </a:prstGeom>
          <a:noFill/>
        </p:spPr>
      </p:pic>
      <p:pic>
        <p:nvPicPr>
          <p:cNvPr id="6151" name="Picture 7" descr="http://www.nakedorganics.co.nz/assets/resized/img/sm/390/9/Thai-Jungle-Curry-250px-0-250-0-0.jp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1448" y="628024"/>
            <a:ext cx="2381250" cy="238125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 idx="4294967295"/>
            <p:custDataLst>
              <p:tags r:id="rId4"/>
            </p:custDataLst>
          </p:nvPr>
        </p:nvSpPr>
        <p:spPr>
          <a:xfrm>
            <a:off x="441448" y="818880"/>
            <a:ext cx="0" cy="0"/>
          </a:xfrm>
        </p:spPr>
        <p:txBody>
          <a:bodyPr/>
          <a:lstStyle/>
          <a:p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pic>
        <p:nvPicPr>
          <p:cNvPr id="2050" name="Picture 2" descr="http://image1.masterfile.com/em_t/05/94/94/649-05949477t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09381" y="4549628"/>
            <a:ext cx="1252980" cy="1898456"/>
          </a:xfrm>
          <a:prstGeom prst="rect">
            <a:avLst/>
          </a:prstGeom>
          <a:noFill/>
        </p:spPr>
      </p:pic>
      <p:pic>
        <p:nvPicPr>
          <p:cNvPr id="2052" name="Picture 4" descr="http://image1.masterfile.com/em_t/05/65/64/635-05656457t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129692" y="140865"/>
            <a:ext cx="1548717" cy="2346543"/>
          </a:xfrm>
          <a:prstGeom prst="rect">
            <a:avLst/>
          </a:prstGeom>
          <a:noFill/>
        </p:spPr>
      </p:pic>
      <p:pic>
        <p:nvPicPr>
          <p:cNvPr id="2054" name="Picture 6" descr="http://image1.masterfile.com/em_t/05/94/94/649-05949473t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814522" y="472925"/>
            <a:ext cx="2038976" cy="1345724"/>
          </a:xfrm>
          <a:prstGeom prst="rect">
            <a:avLst/>
          </a:prstGeom>
          <a:noFill/>
        </p:spPr>
      </p:pic>
      <p:pic>
        <p:nvPicPr>
          <p:cNvPr id="2058" name="Picture 10" descr="http://image1.masterfile.com/em_t/05/65/64/635-05656480t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183253" y="1935598"/>
            <a:ext cx="1617905" cy="2451372"/>
          </a:xfrm>
          <a:prstGeom prst="rect">
            <a:avLst/>
          </a:prstGeom>
          <a:noFill/>
        </p:spPr>
      </p:pic>
      <p:pic>
        <p:nvPicPr>
          <p:cNvPr id="2060" name="Picture 12" descr="http://image1.masterfile.com/em_t/05/94/94/649-05949476t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113818" y="3232398"/>
            <a:ext cx="942975" cy="1428751"/>
          </a:xfrm>
          <a:prstGeom prst="rect">
            <a:avLst/>
          </a:prstGeom>
          <a:noFill/>
        </p:spPr>
      </p:pic>
      <p:pic>
        <p:nvPicPr>
          <p:cNvPr id="2056" name="Picture 8" descr="http://image1.masterfile.com/em_t/05/94/94/649-05949479t.jp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752650" y="4774579"/>
            <a:ext cx="1258379" cy="1906636"/>
          </a:xfrm>
          <a:prstGeom prst="rect">
            <a:avLst/>
          </a:prstGeom>
          <a:noFill/>
        </p:spPr>
      </p:pic>
      <p:pic>
        <p:nvPicPr>
          <p:cNvPr id="6154" name="Picture 10" descr="http://sphotos.xx.fbcdn.net/hphotos-snc7/c135.0.403.403/p403x403/598400_10150824066521712_907477061_n.jpg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056300" y="3848146"/>
            <a:ext cx="2599937" cy="2599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boxofapples.com/130/orbit_oranges_00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566151"/>
            <a:ext cx="1238250" cy="1238250"/>
          </a:xfrm>
          <a:prstGeom prst="rect">
            <a:avLst/>
          </a:prstGeom>
          <a:noFill/>
        </p:spPr>
      </p:pic>
      <p:pic>
        <p:nvPicPr>
          <p:cNvPr id="32772" name="Picture 4" descr="http://www.boxofapples.com/130/delicious_fruits_0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037" y="2827399"/>
            <a:ext cx="1238250" cy="1238250"/>
          </a:xfrm>
          <a:prstGeom prst="rect">
            <a:avLst/>
          </a:prstGeom>
          <a:noFill/>
        </p:spPr>
      </p:pic>
      <p:pic>
        <p:nvPicPr>
          <p:cNvPr id="32774" name="Picture 6" descr="http://www.boxofapples.com/130/skookum_yum-yum_apples_01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8195" y="1624932"/>
            <a:ext cx="1238250" cy="1238250"/>
          </a:xfrm>
          <a:prstGeom prst="rect">
            <a:avLst/>
          </a:prstGeom>
          <a:noFill/>
        </p:spPr>
      </p:pic>
      <p:pic>
        <p:nvPicPr>
          <p:cNvPr id="32776" name="Picture 8" descr="http://www.boxofapples.com/130/bite_size_apples_00.gif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53847" y="4191109"/>
            <a:ext cx="1238250" cy="1238250"/>
          </a:xfrm>
          <a:prstGeom prst="rect">
            <a:avLst/>
          </a:prstGeom>
          <a:noFill/>
        </p:spPr>
      </p:pic>
      <p:pic>
        <p:nvPicPr>
          <p:cNvPr id="32778" name="Picture 10" descr="http://www.boxofapples.com/130/southern_cross_lemons_02.gi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80787" y="327901"/>
            <a:ext cx="1238250" cy="1238250"/>
          </a:xfrm>
          <a:prstGeom prst="rect">
            <a:avLst/>
          </a:prstGeom>
          <a:noFill/>
        </p:spPr>
      </p:pic>
      <p:pic>
        <p:nvPicPr>
          <p:cNvPr id="32780" name="Picture 12" descr="http://www.boxofapples.com/130/king_pelican_lettuce_00.gif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977320" y="3829159"/>
            <a:ext cx="1238250" cy="1238250"/>
          </a:xfrm>
          <a:prstGeom prst="rect">
            <a:avLst/>
          </a:prstGeom>
          <a:noFill/>
        </p:spPr>
      </p:pic>
      <p:pic>
        <p:nvPicPr>
          <p:cNvPr id="32782" name="Picture 14" descr="http://www.boxofapples.com/130/frisco_vegetables_00.gif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49005" y="1775360"/>
            <a:ext cx="1238250" cy="1238250"/>
          </a:xfrm>
          <a:prstGeom prst="rect">
            <a:avLst/>
          </a:prstGeom>
          <a:noFill/>
        </p:spPr>
      </p:pic>
      <p:pic>
        <p:nvPicPr>
          <p:cNvPr id="32784" name="Picture 16" descr="http://www.boxofapples.com/130/full_oranges_0.gif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799912" y="5234917"/>
            <a:ext cx="1238250" cy="1238250"/>
          </a:xfrm>
          <a:prstGeom prst="rect">
            <a:avLst/>
          </a:prstGeom>
          <a:noFill/>
        </p:spPr>
      </p:pic>
      <p:pic>
        <p:nvPicPr>
          <p:cNvPr id="32786" name="Picture 18" descr="http://www.boxofapples.com/130/rio_moon_0.gif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705066" y="4554364"/>
            <a:ext cx="1238250" cy="1238250"/>
          </a:xfrm>
          <a:prstGeom prst="rect">
            <a:avLst/>
          </a:prstGeom>
          <a:noFill/>
        </p:spPr>
      </p:pic>
      <p:pic>
        <p:nvPicPr>
          <p:cNvPr id="32788" name="Picture 20" descr="BEAUTIFUL ISLE Vintage Tasmanian Apple Crate Label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472495" y="407988"/>
            <a:ext cx="1009650" cy="781051"/>
          </a:xfrm>
          <a:prstGeom prst="rect">
            <a:avLst/>
          </a:prstGeom>
          <a:noFill/>
        </p:spPr>
      </p:pic>
      <p:pic>
        <p:nvPicPr>
          <p:cNvPr id="32790" name="Picture 22" descr="BIG 7 Vintage Yakima Apple Crate Label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5267224" y="5244443"/>
            <a:ext cx="1009650" cy="847725"/>
          </a:xfrm>
          <a:prstGeom prst="rect">
            <a:avLst/>
          </a:prstGeom>
          <a:noFill/>
        </p:spPr>
      </p:pic>
      <p:pic>
        <p:nvPicPr>
          <p:cNvPr id="32792" name="Picture 24" descr="DYNAMO Vintage Apple Crate Label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675962" y="5687355"/>
            <a:ext cx="1009650" cy="857251"/>
          </a:xfrm>
          <a:prstGeom prst="rect">
            <a:avLst/>
          </a:prstGeom>
          <a:noFill/>
        </p:spPr>
      </p:pic>
      <p:pic>
        <p:nvPicPr>
          <p:cNvPr id="32794" name="Picture 26" descr="FLAVOR CHEST Vintage Northwest Apple Crate Label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8816875" y="3615668"/>
            <a:ext cx="1009650" cy="857251"/>
          </a:xfrm>
          <a:prstGeom prst="rect">
            <a:avLst/>
          </a:prstGeom>
          <a:noFill/>
        </p:spPr>
      </p:pic>
      <p:pic>
        <p:nvPicPr>
          <p:cNvPr id="32796" name="Picture 28" descr="GILT EDGE Vintage Apple Crate Label(Bellflower)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657287" y="4110967"/>
            <a:ext cx="1228360" cy="1123950"/>
          </a:xfrm>
          <a:prstGeom prst="rect">
            <a:avLst/>
          </a:prstGeom>
          <a:noFill/>
        </p:spPr>
      </p:pic>
      <p:pic>
        <p:nvPicPr>
          <p:cNvPr id="32798" name="Picture 30" descr="GOODFRUIT Vintage Apple Crate Label">
            <a:hlinkClick r:id="rId29"/>
          </p:cNvPr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2012950" y="2167046"/>
            <a:ext cx="1009650" cy="847725"/>
          </a:xfrm>
          <a:prstGeom prst="rect">
            <a:avLst/>
          </a:prstGeom>
          <a:noFill/>
        </p:spPr>
      </p:pic>
      <p:pic>
        <p:nvPicPr>
          <p:cNvPr id="32800" name="Picture 32" descr="HULA Brand Vintage Apple Crate Label">
            <a:hlinkClick r:id="rId31"/>
          </p:cNvPr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6443170" y="5639730"/>
            <a:ext cx="1009650" cy="904876"/>
          </a:xfrm>
          <a:prstGeom prst="rect">
            <a:avLst/>
          </a:prstGeom>
          <a:noFill/>
        </p:spPr>
      </p:pic>
      <p:pic>
        <p:nvPicPr>
          <p:cNvPr id="32802" name="Picture 34" descr="JUICY GEMS Vintage Apple Crate Label">
            <a:hlinkClick r:id="rId33"/>
          </p:cNvPr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4152462" y="1189039"/>
            <a:ext cx="1009650" cy="847725"/>
          </a:xfrm>
          <a:prstGeom prst="rect">
            <a:avLst/>
          </a:prstGeom>
          <a:noFill/>
        </p:spPr>
      </p:pic>
      <p:pic>
        <p:nvPicPr>
          <p:cNvPr id="32804" name="Picture 36" descr="LUCKY LAD Vintage Northwest Apple Crate Label, green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7815438" y="107177"/>
            <a:ext cx="1905000" cy="1619251"/>
          </a:xfrm>
          <a:prstGeom prst="rect">
            <a:avLst/>
          </a:prstGeom>
          <a:noFill/>
        </p:spPr>
      </p:pic>
      <p:pic>
        <p:nvPicPr>
          <p:cNvPr id="32806" name="Picture 38" descr="LUCKY STRIKE Vintage Apple Crate Label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498475" y="274638"/>
            <a:ext cx="1009650" cy="914401"/>
          </a:xfrm>
          <a:prstGeom prst="rect">
            <a:avLst/>
          </a:prstGeom>
          <a:noFill/>
        </p:spPr>
      </p:pic>
      <p:pic>
        <p:nvPicPr>
          <p:cNvPr id="32808" name="Picture 40" descr="MISCHIEF Vintage Wenatchee Apple Crate Label">
            <a:hlinkClick r:id="rId38"/>
          </p:cNvPr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3495267" y="4191109"/>
            <a:ext cx="1009650" cy="876300"/>
          </a:xfrm>
          <a:prstGeom prst="rect">
            <a:avLst/>
          </a:prstGeom>
          <a:noFill/>
        </p:spPr>
      </p:pic>
      <p:pic>
        <p:nvPicPr>
          <p:cNvPr id="32809" name="Picture 41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10" name="Picture 42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47625" cy="9525"/>
          </a:xfrm>
          <a:prstGeom prst="rect">
            <a:avLst/>
          </a:prstGeom>
          <a:noFill/>
        </p:spPr>
      </p:pic>
      <p:pic>
        <p:nvPicPr>
          <p:cNvPr id="32811" name="Picture 43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23825"/>
          </a:xfrm>
          <a:prstGeom prst="rect">
            <a:avLst/>
          </a:prstGeom>
          <a:noFill/>
        </p:spPr>
      </p:pic>
      <p:pic>
        <p:nvPicPr>
          <p:cNvPr id="32812" name="Picture 44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13" name="Picture 45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15" name="Picture 47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16" name="Picture 48" descr="MAD RIVER Vintage Apple Crate Label(rt)"/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6644180" y="708901"/>
            <a:ext cx="1009650" cy="857250"/>
          </a:xfrm>
          <a:prstGeom prst="rect">
            <a:avLst/>
          </a:prstGeom>
          <a:noFill/>
        </p:spPr>
      </p:pic>
      <p:pic>
        <p:nvPicPr>
          <p:cNvPr id="32817" name="Picture 49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19" name="Picture 51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52400"/>
          </a:xfrm>
          <a:prstGeom prst="rect">
            <a:avLst/>
          </a:prstGeom>
          <a:noFill/>
        </p:spPr>
      </p:pic>
      <p:pic>
        <p:nvPicPr>
          <p:cNvPr id="32820" name="Picture 52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21" name="Picture 53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22" name="Picture 54" descr="MAGNOLIA Vintage Apple Crate Label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7491905" y="3606144"/>
            <a:ext cx="1009650" cy="866775"/>
          </a:xfrm>
          <a:prstGeom prst="rect">
            <a:avLst/>
          </a:prstGeom>
          <a:noFill/>
        </p:spPr>
      </p:pic>
      <p:pic>
        <p:nvPicPr>
          <p:cNvPr id="32823" name="Picture 55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25" name="Picture 57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27" name="Picture 59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52400"/>
          </a:xfrm>
          <a:prstGeom prst="rect">
            <a:avLst/>
          </a:prstGeom>
          <a:noFill/>
        </p:spPr>
      </p:pic>
      <p:pic>
        <p:nvPicPr>
          <p:cNvPr id="32828" name="Picture 60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29" name="Picture 61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30" name="Picture 62" descr="MAJESTIC Vintage Yakima, Washington Apple Crate label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47625" y="4339567"/>
            <a:ext cx="1009650" cy="895350"/>
          </a:xfrm>
          <a:prstGeom prst="rect">
            <a:avLst/>
          </a:prstGeom>
          <a:noFill/>
        </p:spPr>
      </p:pic>
      <p:pic>
        <p:nvPicPr>
          <p:cNvPr id="32831" name="Picture 63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32" name="Picture 64" descr="MAJORETTE Vintage Healdsburg Apple Crate Label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3866347" y="274638"/>
            <a:ext cx="1009650" cy="866775"/>
          </a:xfrm>
          <a:prstGeom prst="rect">
            <a:avLst/>
          </a:prstGeom>
          <a:noFill/>
        </p:spPr>
      </p:pic>
      <p:pic>
        <p:nvPicPr>
          <p:cNvPr id="32833" name="Picture 65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34" name="Picture 66" descr="MAJORPAK Vintage Apple Crate Label"/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4152462" y="5860782"/>
            <a:ext cx="1009650" cy="857250"/>
          </a:xfrm>
          <a:prstGeom prst="rect">
            <a:avLst/>
          </a:prstGeom>
          <a:noFill/>
        </p:spPr>
      </p:pic>
      <p:pic>
        <p:nvPicPr>
          <p:cNvPr id="32835" name="Picture 67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52400"/>
          </a:xfrm>
          <a:prstGeom prst="rect">
            <a:avLst/>
          </a:prstGeom>
          <a:noFill/>
        </p:spPr>
      </p:pic>
      <p:pic>
        <p:nvPicPr>
          <p:cNvPr id="32836" name="Picture 68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37" name="Picture 69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39" name="Picture 71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40" name="Picture 72" descr="MARIPOSA Vintage Apple Crate Label(Fancy)"/>
          <p:cNvPicPr>
            <a:picLocks noChangeAspect="1" noChangeArrowheads="1"/>
          </p:cNvPicPr>
          <p:nvPr/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4875997" y="2999663"/>
            <a:ext cx="1009650" cy="847725"/>
          </a:xfrm>
          <a:prstGeom prst="rect">
            <a:avLst/>
          </a:prstGeom>
          <a:noFill/>
        </p:spPr>
      </p:pic>
      <p:pic>
        <p:nvPicPr>
          <p:cNvPr id="32841" name="Picture 73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42" name="Picture 74" descr="MARLEY’S Vintage Yakima Apple Crate Label, wave"/>
          <p:cNvPicPr>
            <a:picLocks noChangeAspect="1" noChangeArrowheads="1"/>
          </p:cNvPicPr>
          <p:nvPr/>
        </p:nvPicPr>
        <p:blipFill>
          <a:blip r:embed="rId47" cstate="print"/>
          <a:srcRect/>
          <a:stretch>
            <a:fillRect/>
          </a:stretch>
        </p:blipFill>
        <p:spPr bwMode="auto">
          <a:xfrm>
            <a:off x="3142812" y="1924159"/>
            <a:ext cx="1009650" cy="838200"/>
          </a:xfrm>
          <a:prstGeom prst="rect">
            <a:avLst/>
          </a:prstGeom>
          <a:noFill/>
        </p:spPr>
      </p:pic>
      <p:pic>
        <p:nvPicPr>
          <p:cNvPr id="32843" name="Picture 75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52400"/>
          </a:xfrm>
          <a:prstGeom prst="rect">
            <a:avLst/>
          </a:prstGeom>
          <a:noFill/>
        </p:spPr>
      </p:pic>
      <p:pic>
        <p:nvPicPr>
          <p:cNvPr id="32844" name="Picture 76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45" name="Picture 77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46" name="Picture 78" descr="MERRY CHRISTMAS Vintage Apple Crate Label"/>
          <p:cNvPicPr>
            <a:picLocks noChangeAspect="1" noChangeArrowheads="1"/>
          </p:cNvPicPr>
          <p:nvPr/>
        </p:nvPicPr>
        <p:blipFill>
          <a:blip r:embed="rId48" cstate="print"/>
          <a:srcRect/>
          <a:stretch>
            <a:fillRect/>
          </a:stretch>
        </p:blipFill>
        <p:spPr bwMode="auto">
          <a:xfrm>
            <a:off x="1799787" y="3291818"/>
            <a:ext cx="1000125" cy="647700"/>
          </a:xfrm>
          <a:prstGeom prst="rect">
            <a:avLst/>
          </a:prstGeom>
          <a:noFill/>
        </p:spPr>
      </p:pic>
      <p:pic>
        <p:nvPicPr>
          <p:cNvPr id="32847" name="Picture 79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48" name="Picture 80" descr="MET-HOW Vintage Pateros Washington Apple Crate Label"/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8501555" y="5860782"/>
            <a:ext cx="1009650" cy="857250"/>
          </a:xfrm>
          <a:prstGeom prst="rect">
            <a:avLst/>
          </a:prstGeom>
          <a:noFill/>
        </p:spPr>
      </p:pic>
      <p:pic>
        <p:nvPicPr>
          <p:cNvPr id="32849" name="Picture 81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50" name="Picture 82" descr="MILLION $ Vintage Yakima Washington Apple Crate Label"/>
          <p:cNvPicPr>
            <a:picLocks noChangeAspect="1" noChangeArrowheads="1"/>
          </p:cNvPicPr>
          <p:nvPr/>
        </p:nvPicPr>
        <p:blipFill>
          <a:blip r:embed="rId50" cstate="print"/>
          <a:srcRect/>
          <a:stretch>
            <a:fillRect/>
          </a:stretch>
        </p:blipFill>
        <p:spPr bwMode="auto">
          <a:xfrm>
            <a:off x="8785343" y="2343259"/>
            <a:ext cx="1009650" cy="866775"/>
          </a:xfrm>
          <a:prstGeom prst="rect">
            <a:avLst/>
          </a:prstGeom>
          <a:noFill/>
        </p:spPr>
      </p:pic>
      <p:pic>
        <p:nvPicPr>
          <p:cNvPr id="32851" name="Picture 83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52400"/>
          </a:xfrm>
          <a:prstGeom prst="rect">
            <a:avLst/>
          </a:prstGeom>
          <a:noFill/>
        </p:spPr>
      </p:pic>
      <p:pic>
        <p:nvPicPr>
          <p:cNvPr id="32852" name="Picture 84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53" name="Picture 85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55" name="Picture 87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57" name="Picture 89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58" name="Picture 90" descr="MONAD Vintage Yakima Washington Apple Crate Label, small emblem"/>
          <p:cNvPicPr>
            <a:picLocks noChangeAspect="1" noChangeArrowheads="1"/>
          </p:cNvPicPr>
          <p:nvPr/>
        </p:nvPicPr>
        <p:blipFill>
          <a:blip r:embed="rId51" cstate="print"/>
          <a:srcRect/>
          <a:stretch>
            <a:fillRect/>
          </a:stretch>
        </p:blipFill>
        <p:spPr bwMode="auto">
          <a:xfrm>
            <a:off x="495300" y="3014771"/>
            <a:ext cx="1009650" cy="857250"/>
          </a:xfrm>
          <a:prstGeom prst="rect">
            <a:avLst/>
          </a:prstGeom>
          <a:noFill/>
        </p:spPr>
      </p:pic>
      <p:pic>
        <p:nvPicPr>
          <p:cNvPr id="32859" name="Picture 91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152400"/>
          </a:xfrm>
          <a:prstGeom prst="rect">
            <a:avLst/>
          </a:prstGeom>
          <a:noFill/>
        </p:spPr>
      </p:pic>
      <p:pic>
        <p:nvPicPr>
          <p:cNvPr id="32860" name="Picture 92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61" name="Picture 93" descr="http://www.thelabelman.com/images/spacer.gif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32862" name="Picture 94" descr="MORJON Vintage Apple Crate Label(boy)"/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269875" y="5625442"/>
            <a:ext cx="1009650" cy="84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View image detail">
            <a:hlinkClick r:id="rId2" tooltip="View image detail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3387" y="1588540"/>
            <a:ext cx="1390650" cy="1619251"/>
          </a:xfrm>
          <a:prstGeom prst="rect">
            <a:avLst/>
          </a:prstGeom>
          <a:noFill/>
        </p:spPr>
      </p:pic>
      <p:pic>
        <p:nvPicPr>
          <p:cNvPr id="4" name="Picture 2" descr="http://cache1.asset-cache.net/gp/121991290.jpg?v=1&amp;c=IWSAsset&amp;k=3&amp;d=kdCM6MfIKSfjOjnfkng7RT9CT4Ssh8reC7uOOrypprY%3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516" y="1464989"/>
            <a:ext cx="3238500" cy="2276475"/>
          </a:xfrm>
          <a:prstGeom prst="rect">
            <a:avLst/>
          </a:prstGeom>
          <a:noFill/>
        </p:spPr>
      </p:pic>
      <p:pic>
        <p:nvPicPr>
          <p:cNvPr id="26626" name="Picture 2" descr="View image detail">
            <a:hlinkClick r:id="rId6" tooltip="View image detail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37113" y="2391267"/>
            <a:ext cx="1619250" cy="1076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P_IDX" val="5"/>
  <p:tag name="THINKCELLUNDODONOTDELET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gPA.5iPgkeDJ9DhqfteX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5Slh1FGKkSIAu_w62Hqf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rkPRT59yk6aJuEw4BV0b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ZBT4DGXXEm3D8.7kGJqr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OKiH1HJ.kmyxosEqV4mz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RVBTWqJ0e2vcmmkzvhs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ODkGpzJ0avXKF3XVC8i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XDOHv.aykOZjYW4E.fG_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lcMzU4OV0iSky4N5GfjU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zPEIST8UO0OSdg3NIBP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EGksz.vEmxHeRh91uGO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HLPQzEmECl7NEpobHyr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WrqseGXkWv0EhMidKDC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mGYNaPX0KlY74.Yta3c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Z0uXIXky0vI2UUl8LR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HLPQzEmECl7NEpobHyr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OUSjbnu0SHu0MCgb2Od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3p0XF8S00CYYqIfTcMszg"/>
</p:tagLst>
</file>

<file path=ppt/theme/theme1.xml><?xml version="1.0" encoding="utf-8"?>
<a:theme xmlns:a="http://schemas.openxmlformats.org/drawingml/2006/main" name="blank">
  <a:themeElements>
    <a:clrScheme name="Standard colors 1">
      <a:dk1>
        <a:srgbClr val="000000"/>
      </a:dk1>
      <a:lt1>
        <a:srgbClr val="FFFFFF"/>
      </a:lt1>
      <a:dk2>
        <a:srgbClr val="177B57"/>
      </a:dk2>
      <a:lt2>
        <a:srgbClr val="808080"/>
      </a:lt2>
      <a:accent1>
        <a:srgbClr val="E2E2E2"/>
      </a:accent1>
      <a:accent2>
        <a:srgbClr val="BCDEC2"/>
      </a:accent2>
      <a:accent3>
        <a:srgbClr val="B2B2B2"/>
      </a:accent3>
      <a:accent4>
        <a:srgbClr val="4D4D4D"/>
      </a:accent4>
      <a:accent5>
        <a:srgbClr val="D2E0E6"/>
      </a:accent5>
      <a:accent6>
        <a:srgbClr val="79A2B3"/>
      </a:accent6>
      <a:hlink>
        <a:srgbClr val="5BAD82"/>
      </a:hlink>
      <a:folHlink>
        <a:srgbClr val="8EC6A1"/>
      </a:folHlink>
    </a:clrScheme>
    <a:fontScheme name="Standard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/>
          </a:solidFill>
        </a:ln>
        <a:effectLst/>
      </a:spPr>
      <a:bodyPr tIns="90000" bIns="90000" rtlCol="0" anchor="ctr" anchorCtr="0"/>
      <a:lstStyle>
        <a:defPPr algn="ctr">
          <a:defRPr sz="14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tIns="90000" bIns="90000" rtlCol="0" anchor="t">
        <a:spAutoFit/>
      </a:bodyPr>
      <a:lstStyle>
        <a:defPPr algn="ctr">
          <a:defRPr sz="1400" dirty="0" smtClean="0">
            <a:solidFill>
              <a:srgbClr val="000000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rca:RCAuthoringProperties xmlns:rca="urn:sharePointPublishingRcaProperties">
  <rca:Converter rca:guid="6dfdc5b4-2a28-4a06-b0c6-ad3901e3a807">
    <rca:property rca:type="InheritParentSettings">False</rca:property>
    <rca:property rca:type="SelectedPageLayout">24</rca:property>
    <rca:property rca:type="SelectedPageField">f55c4d88-1f2e-4ad9-aaa8-819af4ee7ee8</rca:property>
    <rca:property rca:type="SelectedStylesField">a932ec3f-94c1-48b1-b6dc-41aaa6eb7e54</rca:property>
    <rca:property rca:type="CreatePageWithSourceDocument">True</rca:property>
    <rca:property rca:type="AllowChangeLocationConfig">True</rca:property>
    <rca:property rca:type="ConfiguredPageLocation">http://it-network.bcg.com/SiteDirectory/Sharepoint_Platform/TeamSites09/FarmDeploy/iptest</rca:property>
    <rca:property rca:type="CreateSynchronously">False</rca:property>
    <rca:property rca:type="AllowChangeProcessingConfig">True</rca:property>
    <rca:property rca:type="ConverterSpecificSettings"/>
  </rca:Converter>
</rca:RCAuthoring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62B2F57513A547879471749A2268C3" ma:contentTypeVersion="1" ma:contentTypeDescription="Create a new document." ma:contentTypeScope="" ma:versionID="187b2ccb4db15664d5e0eaca524ea8a3">
  <xsd:schema xmlns:xsd="http://www.w3.org/2001/XMLSchema" xmlns:p="http://schemas.microsoft.com/office/2006/metadata/properties" targetNamespace="http://schemas.microsoft.com/office/2006/metadata/properties" ma:root="true" ma:fieldsID="876b2bb4dfc2b028f5344ecdeae42f3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B87F45E-89F2-4F93-BA38-4E759A2983DE}">
  <ds:schemaRefs>
    <ds:schemaRef ds:uri="urn:sharePointPublishingRcaProperties"/>
  </ds:schemaRefs>
</ds:datastoreItem>
</file>

<file path=customXml/itemProps2.xml><?xml version="1.0" encoding="utf-8"?>
<ds:datastoreItem xmlns:ds="http://schemas.openxmlformats.org/officeDocument/2006/customXml" ds:itemID="{7BF56AB9-1D7B-4EEB-B7B0-A85AED613A9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D2F14E-91D0-46BE-AF0B-03FA64177EC7}">
  <ds:schemaRefs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ABDB0175-C2BA-4739-B241-D8A48BED43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98</Words>
  <Application>Microsoft Office PowerPoint</Application>
  <PresentationFormat>A4 Paper (210x297 mm)</PresentationFormat>
  <Paragraphs>17</Paragraphs>
  <Slides>11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blank</vt:lpstr>
      <vt:lpstr>think-cell Slide</vt:lpstr>
      <vt:lpstr>Slide 0</vt:lpstr>
      <vt:lpstr>Slide 1</vt:lpstr>
      <vt:lpstr>Slide 2</vt:lpstr>
      <vt:lpstr>Slide 3</vt:lpstr>
      <vt:lpstr>Slide 4</vt:lpstr>
      <vt:lpstr>Slide 5</vt:lpstr>
      <vt:lpstr> </vt:lpstr>
      <vt:lpstr>Slide 7</vt:lpstr>
      <vt:lpstr>Slide 8</vt:lpstr>
      <vt:lpstr>Slide 9</vt:lpstr>
      <vt:lpstr>Slide 10</vt:lpstr>
    </vt:vector>
  </TitlesOfParts>
  <Company>The Boston Consulting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Orchard , family, honest goodness</dc:title>
  <dc:creator>Tapper David</dc:creator>
  <cp:lastModifiedBy>Tapper David</cp:lastModifiedBy>
  <cp:revision>61</cp:revision>
  <dcterms:created xsi:type="dcterms:W3CDTF">2012-06-19T12:02:58Z</dcterms:created>
  <dcterms:modified xsi:type="dcterms:W3CDTF">2012-08-07T01:37:39Z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20100310</vt:lpwstr>
  </property>
  <property fmtid="{D5CDD505-2E9C-101B-9397-08002B2CF9AE}" pid="3" name="Format Name">
    <vt:lpwstr>BCG Format</vt:lpwstr>
  </property>
  <property fmtid="{D5CDD505-2E9C-101B-9397-08002B2CF9AE}" pid="4" name="Template Name">
    <vt:lpwstr>A4</vt:lpwstr>
  </property>
</Properties>
</file>